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573" r:id="rId2"/>
    <p:sldId id="632" r:id="rId3"/>
    <p:sldId id="633" r:id="rId4"/>
    <p:sldId id="634" r:id="rId5"/>
    <p:sldId id="635" r:id="rId6"/>
    <p:sldId id="636" r:id="rId7"/>
    <p:sldId id="637" r:id="rId8"/>
    <p:sldId id="639" r:id="rId9"/>
    <p:sldId id="638" r:id="rId10"/>
    <p:sldId id="640" r:id="rId11"/>
    <p:sldId id="641" r:id="rId12"/>
    <p:sldId id="642" r:id="rId13"/>
  </p:sldIdLst>
  <p:sldSz cx="12192000" cy="6858000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0577D47-EB3F-4E5E-B829-BB86A2AA7BD4}">
          <p14:sldIdLst>
            <p14:sldId id="573"/>
            <p14:sldId id="632"/>
            <p14:sldId id="633"/>
            <p14:sldId id="634"/>
            <p14:sldId id="635"/>
            <p14:sldId id="636"/>
            <p14:sldId id="637"/>
            <p14:sldId id="639"/>
            <p14:sldId id="638"/>
            <p14:sldId id="640"/>
            <p14:sldId id="641"/>
            <p14:sldId id="642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D7E4BD"/>
    <a:srgbClr val="E9DB89"/>
    <a:srgbClr val="EFF8D0"/>
    <a:srgbClr val="000000"/>
    <a:srgbClr val="3379CD"/>
    <a:srgbClr val="2F70BF"/>
    <a:srgbClr val="3333FF"/>
    <a:srgbClr val="4F81B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537" autoAdjust="0"/>
  </p:normalViewPr>
  <p:slideViewPr>
    <p:cSldViewPr>
      <p:cViewPr>
        <p:scale>
          <a:sx n="49" d="100"/>
          <a:sy n="49" d="100"/>
        </p:scale>
        <p:origin x="-1518" y="-5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300" y="105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6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0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739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9249E17-8172-4849-8EAA-A67AD988C886}" type="datetimeFigureOut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0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739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AF2D0DE-5479-499C-97BF-766F33C1F7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4803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0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739" y="8"/>
            <a:ext cx="2946351" cy="496095"/>
          </a:xfrm>
          <a:prstGeom prst="rect">
            <a:avLst/>
          </a:prstGeom>
        </p:spPr>
        <p:txBody>
          <a:bodyPr vert="horz" lIns="90794" tIns="45397" rIns="90794" bIns="4539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8EF77C4-2B47-477C-B0CD-4E99B4629A1A}" type="datetimeFigureOut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94" tIns="45397" rIns="90794" bIns="4539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932" y="4715278"/>
            <a:ext cx="5437822" cy="4466433"/>
          </a:xfrm>
          <a:prstGeom prst="rect">
            <a:avLst/>
          </a:prstGeom>
        </p:spPr>
        <p:txBody>
          <a:bodyPr vert="horz" lIns="90794" tIns="45397" rIns="90794" bIns="45397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0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739" y="9428965"/>
            <a:ext cx="2946351" cy="496094"/>
          </a:xfrm>
          <a:prstGeom prst="rect">
            <a:avLst/>
          </a:prstGeom>
        </p:spPr>
        <p:txBody>
          <a:bodyPr vert="horz" lIns="90794" tIns="45397" rIns="90794" bIns="4539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1C261BF-5584-4368-BEB2-10BD2BDEA4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5278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57975" cy="37449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2679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57975" cy="37449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267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57975" cy="37449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2679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1600" y="749300"/>
            <a:ext cx="6657975" cy="37449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B371A5-A6A5-4076-95C3-7F524055BF93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267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EFEB4-02FC-4226-AFAC-B94A526AF13D}" type="datetime1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77C3B-0668-4704-9AA5-B445F5E647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690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74687-B736-4CBD-B0D5-AE0E719D7F1C}" type="datetime1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BEF6E-BDA8-44A9-9BEE-AD5A6EF766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55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6FC411-0EF0-4492-BE6C-E9AC632DC42D}" type="datetime1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88876-F098-4228-8B35-6B18469C78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878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05D19-5A5D-44F7-9691-A8520829EBDD}" type="datetime1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0977F-2B5A-4F31-A432-12F513195A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053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4A669-943C-4354-ACB9-85EEFA1562C0}" type="datetime1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15E9F-B271-4AAD-8B8E-39F25D140C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511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15D15-F45E-4F80-9C7E-E3466E4A36A2}" type="datetime1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F9C3A-F514-4B88-A3C3-A593C4FCEE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604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0DFCC-E646-49E3-9B99-6BF1067A74DD}" type="datetime1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D27FC-841F-48A5-BCBF-50472F5E77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167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10E4D-1158-451B-BDDF-7F615566479D}" type="datetime1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DA6F2-46EA-4047-9962-F709C4AB9F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170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3BA94-645C-44D7-8EDF-20B1D4D2B700}" type="datetime1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B6DC0-B65F-4268-ABCD-78BA3F8C99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868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7D1C0F-4912-441D-93E1-565F84D748A7}" type="datetime1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32D68-1A7A-4910-88DE-71964A2047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5264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BAFE2-F494-4F79-AC14-8CB6040F606F}" type="datetime1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A2FF2-A936-4B25-9C7C-5BD45F0BA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677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9E4FBC8-907A-459F-AC16-59FCAB2BCC3B}" type="datetime1">
              <a:rPr lang="ru-RU"/>
              <a:pPr>
                <a:defRPr/>
              </a:pPr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5B6EA4-CE5F-4B14-A666-63DEFCAEC2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1"/>
          <p:cNvPicPr>
            <a:picLocks noChangeAspect="1" noChangeArrowheads="1"/>
          </p:cNvPicPr>
          <p:nvPr/>
        </p:nvPicPr>
        <p:blipFill rotWithShape="1">
          <a:blip r:embed="rId2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056348" y="349627"/>
            <a:ext cx="10638219" cy="672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40" tIns="45720" rIns="91440" bIns="4572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ТВЕРСКОЙ ОБЛАСТИ</a:t>
            </a:r>
          </a:p>
          <a:p>
            <a:pPr>
              <a:defRPr/>
            </a:pPr>
            <a:endParaRPr lang="ru-RU" sz="2400" b="1" dirty="0">
              <a:solidFill>
                <a:srgbClr val="A8800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 txBox="1">
            <a:spLocks/>
          </p:cNvSpPr>
          <p:nvPr/>
        </p:nvSpPr>
        <p:spPr>
          <a:xfrm>
            <a:off x="1343472" y="1916832"/>
            <a:ext cx="10225136" cy="3193013"/>
          </a:xfrm>
          <a:prstGeom prst="rect">
            <a:avLst/>
          </a:prstGeom>
        </p:spPr>
        <p:txBody>
          <a:bodyPr lIns="91440" tIns="45720" rIns="91440" bIns="45720"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buNone/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Отчет о реализации плана мероприятий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Правительства Тверской области, органов местного самоуправления муниципальных образований Тверской области по профилактике детского травматизма на период с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22 августа по 01 октября 2022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года </a:t>
            </a:r>
          </a:p>
        </p:txBody>
      </p:sp>
    </p:spTree>
    <p:extLst>
      <p:ext uri="{BB962C8B-B14F-4D97-AF65-F5344CB8AC3E}">
        <p14:creationId xmlns:p14="http://schemas.microsoft.com/office/powerpoint/2010/main" val="361361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127448" y="404664"/>
            <a:ext cx="10441160" cy="753254"/>
          </a:xfrm>
          <a:noFill/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МУНИЦИПАЛИТЕТ</a:t>
            </a:r>
            <a:endParaRPr lang="ru-RU" sz="2000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" y="4976981"/>
            <a:ext cx="7404636" cy="720080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rgbClr val="4F81BD">
                  <a:lumMod val="60000"/>
                  <a:lumOff val="4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976320" y="2636912"/>
            <a:ext cx="671459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5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15480" y="1409328"/>
            <a:ext cx="10009112" cy="4539952"/>
          </a:xfrm>
          <a:prstGeom prst="rect">
            <a:avLst/>
          </a:prstGeom>
          <a:solidFill>
            <a:schemeClr val="accent3">
              <a:lumMod val="20000"/>
              <a:lumOff val="80000"/>
              <a:alpha val="31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выполнения Плана по профилактике детского травматизма воспитателем 26 сентября проведена беседа с детьми о правилах поведения дома (открытые окна, бытовые электроприборы, газ) и о правилах поведения вблизи водных объектов.</a:t>
            </a:r>
          </a:p>
          <a:p>
            <a:pPr marL="0" indent="0" algn="just">
              <a:defRPr/>
            </a:pP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сентября с помощью мобильного приложения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разосланы памятки родителям по ПДД: «Родители – образец для подражания! Соблюдайте правила дорожного движения!».</a:t>
            </a:r>
          </a:p>
          <a:p>
            <a:pPr marL="0" indent="0" algn="just">
              <a:defRPr/>
            </a:pP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28 сентября с детьми проведено тематическое занятие на тему «Дорожные знаки – наши помощники!»».</a:t>
            </a:r>
          </a:p>
        </p:txBody>
      </p:sp>
    </p:spTree>
    <p:extLst>
      <p:ext uri="{BB962C8B-B14F-4D97-AF65-F5344CB8AC3E}">
        <p14:creationId xmlns:p14="http://schemas.microsoft.com/office/powerpoint/2010/main" val="242927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5F9C3A-F514-4B88-A3C3-A593C4FCEE43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1026" name="Picture 2" descr="C:\Users\1\Desktop\IMG-20220928-WA000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124744"/>
            <a:ext cx="5731048" cy="4757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IMG-20220928-WA00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600" y="1196752"/>
            <a:ext cx="5803056" cy="4685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981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127448" y="404664"/>
            <a:ext cx="10441160" cy="753254"/>
          </a:xfrm>
          <a:noFill/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МУНИЦИПАЛИТЕТ</a:t>
            </a:r>
            <a:endParaRPr lang="ru-RU" sz="2000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" y="4976981"/>
            <a:ext cx="7404636" cy="720080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rgbClr val="4F81BD">
                  <a:lumMod val="60000"/>
                  <a:lumOff val="4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976320" y="2636912"/>
            <a:ext cx="671459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5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15480" y="1196752"/>
            <a:ext cx="10009112" cy="5400600"/>
          </a:xfrm>
          <a:prstGeom prst="rect">
            <a:avLst/>
          </a:prstGeom>
          <a:solidFill>
            <a:schemeClr val="accent3">
              <a:lumMod val="20000"/>
              <a:lumOff val="80000"/>
              <a:alpha val="31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defRPr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Анализируя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профилактике детского травматизма,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сделать вывод,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весь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запланированных мероприятий выполнен в полном объеме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defRPr/>
            </a:pP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Воспитатель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подошел </a:t>
            </a:r>
            <a:r>
              <a:rPr lang="ru-RU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планированию образовательного процесса. Были использованы разнообразные методы и приемы обучения детей, вся деятельность осуществлялась в тесном взаимодействии с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родителями. </a:t>
            </a:r>
            <a:endParaRPr lang="ru-RU" sz="28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73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127448" y="404664"/>
            <a:ext cx="10441160" cy="753254"/>
          </a:xfrm>
          <a:noFill/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МУНИЦИПАЛИТЕТ</a:t>
            </a:r>
            <a:endParaRPr lang="ru-RU" sz="2000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" y="4976981"/>
            <a:ext cx="7404636" cy="720080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976320" y="2636912"/>
            <a:ext cx="671459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239863" y="227354"/>
            <a:ext cx="960000" cy="1181973"/>
          </a:xfrm>
          <a:prstGeom prst="rect">
            <a:avLst/>
          </a:prstGeom>
          <a:noFill/>
        </p:spPr>
      </p:pic>
      <p:sp>
        <p:nvSpPr>
          <p:cNvPr id="5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15480" y="1409328"/>
            <a:ext cx="10009112" cy="4539952"/>
          </a:xfrm>
          <a:prstGeom prst="rect">
            <a:avLst/>
          </a:prstGeom>
          <a:solidFill>
            <a:schemeClr val="accent3">
              <a:lumMod val="20000"/>
              <a:lumOff val="80000"/>
              <a:alpha val="31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период с 22 по 30 августа изданы приказы об обеспечении безопасности в МДОУ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Оковецкий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«Родничок».</a:t>
            </a:r>
          </a:p>
          <a:p>
            <a:pPr marL="0" indent="0" algn="just"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августа 2022 года на базе детского сада создана рабочая группа с целью профилактического рейда в многодетную неполную семью. Проведен инструктаж по вопросам безопасности детей под роспись в журнале «Профилактической работы с родителями».</a:t>
            </a:r>
          </a:p>
          <a:p>
            <a:pPr marL="0" indent="0" algn="just">
              <a:defRPr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defRPr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01.09.2022 года в детском саду проведено родительское собрание, на котором были рассмотрены вопросы детского травматизма. Родителям вручены памятки по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 детей под роспись в журнале «Профилактической работы с родителями».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defRPr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47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22114"/>
          </a:xfrm>
        </p:spPr>
        <p:txBody>
          <a:bodyPr/>
          <a:lstStyle/>
          <a:p>
            <a:r>
              <a:rPr lang="ru-RU" sz="2000" b="1" dirty="0" smtClean="0"/>
              <a:t>Также 1 сентября с детьми проведена беседа  на тему безопасности </a:t>
            </a:r>
            <a:br>
              <a:rPr lang="ru-RU" sz="2000" b="1" dirty="0" smtClean="0"/>
            </a:br>
            <a:r>
              <a:rPr lang="ru-RU" sz="2000" b="1" dirty="0" smtClean="0"/>
              <a:t>и эстафета «Осторожно, автомобиль!»</a:t>
            </a:r>
            <a:endParaRPr lang="ru-RU" sz="20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3D27FC-841F-48A5-BCBF-50472F5E77FE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1026" name="Picture 2" descr="C:\Users\1\Desktop\IMG_20220901_0928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602" y="1196751"/>
            <a:ext cx="5355390" cy="3312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IMG_20220901_083845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08" y="1124745"/>
            <a:ext cx="5353803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728" y="2996952"/>
            <a:ext cx="5256585" cy="3456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07207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127448" y="404664"/>
            <a:ext cx="10441160" cy="753254"/>
          </a:xfrm>
          <a:noFill/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A88000"/>
                </a:solidFill>
                <a:latin typeface="Times New Roman" pitchFamily="18" charset="0"/>
                <a:cs typeface="Times New Roman" pitchFamily="18" charset="0"/>
              </a:rPr>
              <a:t>МУНИЦИПАЛИТЕТ</a:t>
            </a:r>
            <a:endParaRPr lang="ru-RU" sz="2000" dirty="0">
              <a:solidFill>
                <a:srgbClr val="A8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" y="4976981"/>
            <a:ext cx="7404636" cy="720080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rgbClr val="4F81BD">
                  <a:lumMod val="60000"/>
                  <a:lumOff val="4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976320" y="2636912"/>
            <a:ext cx="671459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" name="Рисунок 1"/>
          <p:cNvPicPr>
            <a:picLocks noChangeAspect="1" noChangeArrowheads="1"/>
          </p:cNvPicPr>
          <p:nvPr/>
        </p:nvPicPr>
        <p:blipFill rotWithShape="1">
          <a:blip r:embed="rId3" cstate="print">
            <a:lum contrast="12000"/>
          </a:blip>
          <a:srcRect t="-2128" b="-2128"/>
          <a:stretch/>
        </p:blipFill>
        <p:spPr bwMode="auto">
          <a:xfrm>
            <a:off x="123123" y="227355"/>
            <a:ext cx="960000" cy="1181973"/>
          </a:xfrm>
          <a:prstGeom prst="rect">
            <a:avLst/>
          </a:prstGeom>
          <a:noFill/>
        </p:spPr>
      </p:pic>
      <p:sp>
        <p:nvSpPr>
          <p:cNvPr id="5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1552238" y="6337300"/>
            <a:ext cx="454023" cy="4095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4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37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415480" y="1409328"/>
            <a:ext cx="10009112" cy="4539952"/>
          </a:xfrm>
          <a:prstGeom prst="rect">
            <a:avLst/>
          </a:prstGeom>
          <a:solidFill>
            <a:schemeClr val="accent3">
              <a:lumMod val="20000"/>
              <a:lumOff val="80000"/>
              <a:alpha val="31000"/>
            </a:schemeClr>
          </a:solidFill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algn="just"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выполнения Плана по профилактике детского травматизма воспитателем 5 сентября проведена беседа по правилам дорожного движения на тему «Осторожно, пешеход».</a:t>
            </a:r>
          </a:p>
          <a:p>
            <a:pPr marL="0" indent="0" algn="just">
              <a:defRPr/>
            </a:pPr>
            <a:endParaRPr lang="ru-RU" sz="2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defRPr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 с помощью мобильного приложения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разосланы памятки родителям по правилам дорожного движения.</a:t>
            </a:r>
          </a:p>
          <a:p>
            <a:pPr marL="0" indent="0" algn="just">
              <a:defRPr/>
            </a:pP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8 сентября проведено занятие по пожарной безопасности на тему «Причины возникновения пожара».</a:t>
            </a:r>
          </a:p>
          <a:p>
            <a:pPr marL="0" indent="0" algn="just">
              <a:defRPr/>
            </a:pPr>
            <a:endParaRPr lang="ru-RU" sz="2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20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41805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5F9C3A-F514-4B88-A3C3-A593C4FCEE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C:\Users\1\Desktop\IMG_20220908_09582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1196752"/>
            <a:ext cx="5587032" cy="4685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ownloads\IMG_20220908_10034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600" y="1196752"/>
            <a:ext cx="5731048" cy="4685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390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408" y="764704"/>
            <a:ext cx="10801200" cy="6093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2227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3D27FC-841F-48A5-BCBF-50472F5E77FE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1484784"/>
            <a:ext cx="5184576" cy="4641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016" y="1628800"/>
            <a:ext cx="4968551" cy="449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9124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 smtClean="0">
                <a:solidFill>
                  <a:srgbClr val="FF9933"/>
                </a:solidFill>
              </a:rPr>
              <a:t>МУНИЦИПАЛИТЕТ</a:t>
            </a:r>
            <a:endParaRPr lang="ru-RU" sz="2400" b="1" dirty="0">
              <a:solidFill>
                <a:srgbClr val="FF993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выполнения Плана по профилактике детского травматизма воспитателем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 проведена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с детьми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правилам дорожного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движения, в конце которой были изготовлены аппликации.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 с помощью мобильного приложения </a:t>
            </a:r>
            <a:r>
              <a:rPr lang="ru-RU" sz="2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WhatsApp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разосланы памятки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«Осторожно! Ребенок в доме. Включенные электроприборы».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spcBef>
                <a:spcPct val="0"/>
              </a:spcBef>
              <a:buNone/>
              <a:defRPr/>
            </a:pP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 сентября с детьми проведена сюжетно – ролевая игра по правилам дорожного движения на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тему 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«Осторожно, пешеход»».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30977F-2B5A-4F31-A432-12F513195ACA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5" name="Рисунок 1"/>
          <p:cNvPicPr>
            <a:picLocks noChangeAspect="1" noChangeArrowheads="1"/>
          </p:cNvPicPr>
          <p:nvPr/>
        </p:nvPicPr>
        <p:blipFill rotWithShape="1">
          <a:blip r:embed="rId2" cstate="print">
            <a:lum contrast="12000"/>
          </a:blip>
          <a:srcRect t="-2128" b="-2128"/>
          <a:stretch/>
        </p:blipFill>
        <p:spPr bwMode="auto">
          <a:xfrm>
            <a:off x="239863" y="227354"/>
            <a:ext cx="960000" cy="11819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506399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3D27FC-841F-48A5-BCBF-50472F5E77FE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1026" name="Picture 2" descr="C:\Users\1\Desktop\IMG-20220922-WA000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764704"/>
            <a:ext cx="5040560" cy="5361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IMG-20220922-WA000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836712"/>
            <a:ext cx="4968552" cy="528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4644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24038</TotalTime>
  <Words>400</Words>
  <Application>Microsoft Office PowerPoint</Application>
  <PresentationFormat>Произвольный</PresentationFormat>
  <Paragraphs>45</Paragraphs>
  <Slides>12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МУНИЦИПАЛИТЕТ</vt:lpstr>
      <vt:lpstr>Также 1 сентября с детьми проведена беседа  на тему безопасности  и эстафета «Осторожно, автомобиль!»</vt:lpstr>
      <vt:lpstr>МУНИЦИПАЛИТЕТ</vt:lpstr>
      <vt:lpstr>Презентация PowerPoint</vt:lpstr>
      <vt:lpstr>Презентация PowerPoint</vt:lpstr>
      <vt:lpstr>Презентация PowerPoint</vt:lpstr>
      <vt:lpstr>МУНИЦИПАЛИТЕТ</vt:lpstr>
      <vt:lpstr>Презентация PowerPoint</vt:lpstr>
      <vt:lpstr>МУНИЦИПАЛИТЕТ</vt:lpstr>
      <vt:lpstr>Презентация PowerPoint</vt:lpstr>
      <vt:lpstr>МУНИЦИПАЛИТЕТ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Нормативное подушевое финансирование  2008 год   Каспржак А.А. начальник департамента образования Тверской области</dc:title>
  <dc:creator>shlinchak</dc:creator>
  <cp:lastModifiedBy>1</cp:lastModifiedBy>
  <cp:revision>1994</cp:revision>
  <cp:lastPrinted>2020-07-31T07:10:39Z</cp:lastPrinted>
  <dcterms:created xsi:type="dcterms:W3CDTF">2007-11-20T06:26:01Z</dcterms:created>
  <dcterms:modified xsi:type="dcterms:W3CDTF">2022-09-29T06:14:08Z</dcterms:modified>
</cp:coreProperties>
</file>