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00811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дошкольное образовательное учреждение </a:t>
            </a:r>
            <a:r>
              <a:rPr lang="ru-RU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Оковецкий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детский сад «Родничок»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328992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Презентация: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«Участие во Всероссийском фестивале энергосбережения и экологии 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ВместеЯрче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104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7787208" cy="5001419"/>
          </a:xfrm>
        </p:spPr>
        <p:txBody>
          <a:bodyPr/>
          <a:lstStyle/>
          <a:p>
            <a:r>
              <a:rPr lang="ru-RU" sz="3200" b="1" dirty="0" smtClean="0"/>
              <a:t>Во Всероссийском </a:t>
            </a:r>
            <a:r>
              <a:rPr lang="ru-RU" sz="3200" b="1" dirty="0"/>
              <a:t>фестивале энергосбережения и экологии #</a:t>
            </a:r>
            <a:r>
              <a:rPr lang="ru-RU" sz="3200" b="1" dirty="0" err="1"/>
              <a:t>ВместеЯрче</a:t>
            </a:r>
            <a:r>
              <a:rPr lang="ru-RU" sz="3200" b="1" dirty="0" smtClean="0"/>
              <a:t>» участие приняла вся разновозрастная группа, возраст участников составил от 3 до 7 лет.</a:t>
            </a:r>
          </a:p>
          <a:p>
            <a:r>
              <a:rPr lang="ru-RU" sz="3200" b="1" dirty="0" smtClean="0"/>
              <a:t>В рамках фестиваля было запланировано четыре мероприятия:</a:t>
            </a:r>
            <a:endParaRPr lang="ru-RU" sz="3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66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1. Субботник на территории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1\Downloads\IMG-20230920-WA00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988840"/>
            <a:ext cx="3672408" cy="437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ownloads\IMG-20230920-WA00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916832"/>
            <a:ext cx="3960440" cy="444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54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92696"/>
            <a:ext cx="7024744" cy="93610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2. Сбор семян цветов</a:t>
            </a:r>
            <a:endParaRPr lang="ru-RU" sz="3600" b="1" dirty="0"/>
          </a:p>
        </p:txBody>
      </p:sp>
      <p:pic>
        <p:nvPicPr>
          <p:cNvPr id="2050" name="Picture 2" descr="C:\Users\1\Downloads\IMG-20230920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4" y="1700809"/>
            <a:ext cx="4392487" cy="462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816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3. Посадка елочки на прогулочном участке</a:t>
            </a:r>
            <a:endParaRPr lang="ru-RU" sz="3200" b="1" dirty="0"/>
          </a:p>
        </p:txBody>
      </p:sp>
      <p:pic>
        <p:nvPicPr>
          <p:cNvPr id="1026" name="Picture 2" descr="C:\Users\1\Downloads\IMG-20230920-WA00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3792" y="1920875"/>
            <a:ext cx="3686200" cy="443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ownloads\IMG-20230920-WA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1916832"/>
            <a:ext cx="3528392" cy="443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9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4.Игра «Сортируем мусор правильно»</a:t>
            </a:r>
            <a:endParaRPr lang="ru-RU" sz="3200" b="1" dirty="0"/>
          </a:p>
        </p:txBody>
      </p:sp>
      <p:pic>
        <p:nvPicPr>
          <p:cNvPr id="4098" name="Picture 2" descr="C:\Users\1\Downloads\IMG-20230920-WA0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496855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768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</TotalTime>
  <Words>78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Муниципальное дошкольное образовательное учреждение Оковецкий детский сад «Родничок»</vt:lpstr>
      <vt:lpstr>Презентация PowerPoint</vt:lpstr>
      <vt:lpstr>1. Субботник на территории</vt:lpstr>
      <vt:lpstr>2. Сбор семян цветов</vt:lpstr>
      <vt:lpstr>3. Посадка елочки на прогулочном участке</vt:lpstr>
      <vt:lpstr>4.Игра «Сортируем мусор правильно»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Оковецкий детский сад «Родничок»</dc:title>
  <dc:creator>1</dc:creator>
  <cp:lastModifiedBy>1</cp:lastModifiedBy>
  <cp:revision>2</cp:revision>
  <dcterms:created xsi:type="dcterms:W3CDTF">2023-09-20T10:42:08Z</dcterms:created>
  <dcterms:modified xsi:type="dcterms:W3CDTF">2023-09-20T11:01:02Z</dcterms:modified>
</cp:coreProperties>
</file>