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573" r:id="rId2"/>
    <p:sldId id="632" r:id="rId3"/>
    <p:sldId id="633" r:id="rId4"/>
    <p:sldId id="634" r:id="rId5"/>
    <p:sldId id="635" r:id="rId6"/>
    <p:sldId id="636" r:id="rId7"/>
    <p:sldId id="637" r:id="rId8"/>
    <p:sldId id="638" r:id="rId9"/>
    <p:sldId id="639" r:id="rId10"/>
    <p:sldId id="640" r:id="rId11"/>
    <p:sldId id="641" r:id="rId12"/>
    <p:sldId id="642" r:id="rId13"/>
    <p:sldId id="643" r:id="rId14"/>
    <p:sldId id="644" r:id="rId15"/>
    <p:sldId id="645" r:id="rId16"/>
    <p:sldId id="646" r:id="rId17"/>
    <p:sldId id="647" r:id="rId18"/>
    <p:sldId id="648" r:id="rId19"/>
    <p:sldId id="649" r:id="rId20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0577D47-EB3F-4E5E-B829-BB86A2AA7BD4}">
          <p14:sldIdLst>
            <p14:sldId id="573"/>
            <p14:sldId id="63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  <a:srgbClr val="D7E4BD"/>
    <a:srgbClr val="EFF8D0"/>
    <a:srgbClr val="E9DB89"/>
    <a:srgbClr val="FF9933"/>
    <a:srgbClr val="000000"/>
    <a:srgbClr val="3379CD"/>
    <a:srgbClr val="2F70BF"/>
    <a:srgbClr val="3333FF"/>
    <a:srgbClr val="4F81B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37" autoAdjust="0"/>
  </p:normalViewPr>
  <p:slideViewPr>
    <p:cSldViewPr>
      <p:cViewPr varScale="1">
        <p:scale>
          <a:sx n="63" d="100"/>
          <a:sy n="63" d="100"/>
        </p:scale>
        <p:origin x="-786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00" y="105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249E17-8172-4849-8EAA-A67AD988C886}" type="datetimeFigureOut">
              <a:rPr lang="ru-RU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F2D0DE-5479-499C-97BF-766F33C1F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2480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EF77C4-2B47-477C-B0CD-4E99B4629A1A}" type="datetimeFigureOut">
              <a:rPr lang="ru-RU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4" tIns="45397" rIns="90794" bIns="453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32" y="4715278"/>
            <a:ext cx="5437822" cy="4466433"/>
          </a:xfrm>
          <a:prstGeom prst="rect">
            <a:avLst/>
          </a:prstGeom>
        </p:spPr>
        <p:txBody>
          <a:bodyPr vert="horz" lIns="90794" tIns="45397" rIns="90794" bIns="4539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C261BF-5584-4368-BEB2-10BD2BDEA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8527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426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426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5EFEB4-02FC-4226-AFAC-B94A526AF13D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>
              <a:defRPr/>
            </a:pPr>
            <a:fld id="{1A477C3B-0668-4704-9AA5-B445F5E647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174687-B736-4CBD-B0D5-AE0E719D7F1C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ABEF6E-BDA8-44A9-9BEE-AD5A6EF766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6FC411-0EF0-4492-BE6C-E9AC632DC42D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88876-F098-4228-8B35-6B18469C78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C05D19-5A5D-44F7-9691-A8520829EBDD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F4A669-943C-4354-ACB9-85EEFA1562C0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15E9F-B271-4AAD-8B8E-39F25D140C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315D15-F45E-4F80-9C7E-E3466E4A36A2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70DFCC-E646-49E3-9B99-6BF1067A74DD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pPr>
              <a:defRPr/>
            </a:pPr>
            <a:fld id="{9F3D27FC-841F-48A5-BCBF-50472F5E77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410E4D-1158-451B-BDDF-7F615566479D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BDA6F2-46EA-4047-9962-F709C4AB9F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43BA94-645C-44D7-8EDF-20B1D4D2B700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B6DC0-B65F-4268-ABCD-78BA3F8C99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7D1C0F-4912-441D-93E1-565F84D748A7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632D68-1A7A-4910-88DE-71964A2047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BAFE2-F494-4F79-AC14-8CB6040F606F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3A2FF2-A936-4B25-9C7C-5BD45F0BAA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9E4FBC8-907A-459F-AC16-59FCAB2BCC3B}" type="datetime1">
              <a:rPr lang="ru-RU" smtClean="0"/>
              <a:pPr>
                <a:defRPr/>
              </a:pPr>
              <a:t>06.10.2020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F5B6EA4-CE5F-4B14-A666-63DEFCAEC2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67609" y="349627"/>
            <a:ext cx="7344816" cy="672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Оковецкий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 «Родничок»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1343472" y="1916832"/>
            <a:ext cx="10225136" cy="3193013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Отчет о реализации плана мероприятий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Правительства Тверской области, органов местного самоуправления муниципальных образований Тверской области по профилактике детского травматизма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период 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августа по 1 октября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2020 года </a:t>
            </a:r>
          </a:p>
        </p:txBody>
      </p:sp>
    </p:spTree>
    <p:extLst>
      <p:ext uri="{BB962C8B-B14F-4D97-AF65-F5344CB8AC3E}">
        <p14:creationId xmlns="" xmlns:p14="http://schemas.microsoft.com/office/powerpoint/2010/main" val="36136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138762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83632" y="332656"/>
            <a:ext cx="662473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Повторение правил безопасности на воде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8" name="Содержимое 7" descr="IMG_29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07568" y="1554162"/>
            <a:ext cx="7704856" cy="511519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457200"/>
            <a:ext cx="10857288" cy="84124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Тематическое занятие "Чужой стучится в дом"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pic>
        <p:nvPicPr>
          <p:cNvPr id="12" name="Содержимое 11" descr="IMG_289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97600" y="1790700"/>
            <a:ext cx="5791200" cy="4343400"/>
          </a:xfrm>
        </p:spPr>
      </p:pic>
      <p:pic>
        <p:nvPicPr>
          <p:cNvPr id="11" name="Содержимое 10" descr="IMG_2900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406400" y="1866900"/>
            <a:ext cx="5588000" cy="4191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188640"/>
            <a:ext cx="10857288" cy="110980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Тематическое занятие по правилам дорожного движения:               "Светофор наш друг"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pic>
        <p:nvPicPr>
          <p:cNvPr id="9" name="Содержимое 8" descr="IMG_290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06400" y="1866900"/>
            <a:ext cx="5588000" cy="4191000"/>
          </a:xfrm>
        </p:spPr>
      </p:pic>
      <p:pic>
        <p:nvPicPr>
          <p:cNvPr id="10" name="Содержимое 9" descr="IMG_290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197600" y="1790700"/>
            <a:ext cx="5791200" cy="43434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457200"/>
            <a:ext cx="10857288" cy="84124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Просмотр мультфильмов "</a:t>
            </a:r>
            <a:r>
              <a:rPr lang="ru-RU" sz="2400" b="1" dirty="0" err="1" smtClean="0">
                <a:solidFill>
                  <a:srgbClr val="7030A0"/>
                </a:solidFill>
              </a:rPr>
              <a:t>Фиксики</a:t>
            </a:r>
            <a:r>
              <a:rPr lang="ru-RU" sz="2400" b="1" dirty="0" smtClean="0">
                <a:solidFill>
                  <a:srgbClr val="7030A0"/>
                </a:solidFill>
              </a:rPr>
              <a:t>. Пожарная безопасность"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pic>
        <p:nvPicPr>
          <p:cNvPr id="9" name="Содержимое 8" descr="IMG_290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06400" y="1866900"/>
            <a:ext cx="5588000" cy="4191000"/>
          </a:xfrm>
        </p:spPr>
      </p:pic>
      <p:pic>
        <p:nvPicPr>
          <p:cNvPr id="10" name="Содержимое 9" descr="IMG_291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197600" y="1790700"/>
            <a:ext cx="5791200" cy="43434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7448" y="666750"/>
            <a:ext cx="4968552" cy="6397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Игра - занятие</a:t>
            </a:r>
          </a:p>
          <a:p>
            <a:pPr algn="ctr"/>
            <a:r>
              <a:rPr lang="ru-RU" dirty="0" smtClean="0"/>
              <a:t> «Пожарная безопасность»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Экскурсия к пожарному шкафчику</a:t>
            </a:r>
            <a:endParaRPr lang="ru-RU" dirty="0"/>
          </a:p>
        </p:txBody>
      </p:sp>
      <p:pic>
        <p:nvPicPr>
          <p:cNvPr id="9" name="Содержимое 8" descr="IMG_2929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428846" y="1316038"/>
            <a:ext cx="5255683" cy="3941762"/>
          </a:xfr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D27FC-841F-48A5-BCBF-50472F5E77FE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8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pic>
        <p:nvPicPr>
          <p:cNvPr id="10" name="Содержимое 9" descr="E:\ИРА\Отчет безопасность\пожарка 2017\IMG_0891.JPG"/>
          <p:cNvPicPr>
            <a:picLocks noGrp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07483" y="1316038"/>
            <a:ext cx="5255683" cy="3941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188640"/>
            <a:ext cx="10857288" cy="110980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Тематическое занятие по правилам дорожного движения:               «Дорожные Знаки наши помощники"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pic>
        <p:nvPicPr>
          <p:cNvPr id="11" name="Содержимое 10" descr="IMG_295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06400" y="1866900"/>
            <a:ext cx="5588000" cy="4191000"/>
          </a:xfrm>
        </p:spPr>
      </p:pic>
      <p:pic>
        <p:nvPicPr>
          <p:cNvPr id="12" name="Содержимое 11" descr="IMG_2949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197600" y="1790700"/>
            <a:ext cx="5791200" cy="43434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457200"/>
            <a:ext cx="10857288" cy="84124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Единый день безопасности дорожного движения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Экскурсия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pic>
        <p:nvPicPr>
          <p:cNvPr id="14" name="Содержимое 13" descr="IMG_29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97600" y="1790700"/>
            <a:ext cx="5791200" cy="4343400"/>
          </a:xfrm>
        </p:spPr>
      </p:pic>
      <p:pic>
        <p:nvPicPr>
          <p:cNvPr id="13" name="Содержимое 12" descr="IMG_2931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428750" y="1916832"/>
            <a:ext cx="3803154" cy="440776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7448" y="666750"/>
            <a:ext cx="4968552" cy="6397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Игра - занятие</a:t>
            </a:r>
          </a:p>
          <a:p>
            <a:pPr algn="ctr"/>
            <a:r>
              <a:rPr lang="ru-RU" dirty="0" smtClean="0"/>
              <a:t> «Дорожное движение»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Рисование «Пешеходный переход»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D27FC-841F-48A5-BCBF-50472F5E77FE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8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pic>
        <p:nvPicPr>
          <p:cNvPr id="12" name="Picture 4" descr="C:\Users\User\Desktop\дорожное\IMG_296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451173"/>
            <a:ext cx="5256584" cy="3706019"/>
          </a:xfrm>
          <a:prstGeom prst="rect">
            <a:avLst/>
          </a:prstGeom>
          <a:noFill/>
        </p:spPr>
      </p:pic>
      <p:pic>
        <p:nvPicPr>
          <p:cNvPr id="14" name="Picture 2" descr="C:\Users\User\Desktop\дорожное\IMG_297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1556792"/>
            <a:ext cx="4968551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188640"/>
            <a:ext cx="10857288" cy="110980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Игра 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«Дорожные Знаки "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pic>
        <p:nvPicPr>
          <p:cNvPr id="8" name="Picture 5" descr="C:\Users\User\Desktop\дорожное\IMG_29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1772816"/>
            <a:ext cx="4464496" cy="3816424"/>
          </a:xfrm>
          <a:prstGeom prst="rect">
            <a:avLst/>
          </a:prstGeom>
          <a:noFill/>
        </p:spPr>
      </p:pic>
      <p:pic>
        <p:nvPicPr>
          <p:cNvPr id="10" name="Picture 6" descr="C:\Users\User\Desktop\дорожное\IMG_296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8048" y="1772816"/>
            <a:ext cx="4896544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3592" y="457200"/>
            <a:ext cx="6120680" cy="3907904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sz="8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ru-RU" sz="8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СПАСИБО </a:t>
            </a:r>
            <a:br>
              <a:rPr lang="ru-RU" sz="8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ru-RU" sz="8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ЗА ВНИМАНИЕ</a:t>
            </a:r>
            <a:endParaRPr lang="ru-RU" sz="8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BDA6F2-46EA-4047-9962-F709C4AB9F93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0"/>
            <a:ext cx="10441160" cy="4725144"/>
          </a:xfrm>
          <a:noFill/>
        </p:spPr>
        <p:txBody>
          <a:bodyPr>
            <a:noAutofit/>
          </a:bodyPr>
          <a:lstStyle/>
          <a:p>
            <a:r>
              <a:rPr lang="ru-RU" sz="2000" b="1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A8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Размещение информационных материалов в детском саду и на официальном сайте (в том числе аудио и видеороликов) по вопросам пожарной безопасности, открытых окон, о правилах поведения на дороге и водных объектах</a:t>
            </a:r>
            <a:endParaRPr lang="ru-RU" sz="3600" dirty="0">
              <a:solidFill>
                <a:srgbClr val="A8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415480" y="620688"/>
            <a:ext cx="10009112" cy="144016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14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0"/>
            <a:ext cx="10441160" cy="4725144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С помощью мобильного приложения </a:t>
            </a:r>
            <a:r>
              <a:rPr lang="ru-RU" sz="2800" b="1" dirty="0" err="1" smtClean="0">
                <a:solidFill>
                  <a:srgbClr val="00B050"/>
                </a:solidFill>
              </a:rPr>
              <a:t>WhatsApp</a:t>
            </a:r>
            <a:r>
              <a:rPr lang="ru-RU" sz="3200" b="1" dirty="0" smtClean="0">
                <a:solidFill>
                  <a:srgbClr val="00B050"/>
                </a:solidFill>
              </a:rPr>
              <a:t>  родителям воспитанников 10 августа направлена памятка Главного управления архитектуры и градостроительной деятельности Тверской области «Профилактика детского травматизма».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Проведен противопожарный инструктаж 12 августа.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Вручена памятка ПБ под роспись.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2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415480" y="620688"/>
            <a:ext cx="10009112" cy="144016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14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период с 10 по 18 августа воспитатель прошла обучение по специальной программе обучения пожарно-технического минимума для воспитателя. 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23792" y="548680"/>
            <a:ext cx="30963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3A2FF2-A936-4B25-9C7C-5BD45F0BAA5C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8000" y="1124744"/>
            <a:ext cx="4867920" cy="4391304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0070C0"/>
                </a:solidFill>
              </a:rPr>
              <a:t>20 августа на официальном сайте МДОУ размещена консультация для родителей от лица ребенка по пожарной безопасности</a:t>
            </a:r>
            <a:endParaRPr lang="ru-RU" sz="3200" i="1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Новая папка (3)\июнь 2020\Берегите детей\R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332656"/>
            <a:ext cx="5400599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138762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dirty="0"/>
          </a:p>
        </p:txBody>
      </p:sp>
      <p:pic>
        <p:nvPicPr>
          <p:cNvPr id="7" name="Содержимое 6" descr="IMG_2884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67608" y="1916832"/>
            <a:ext cx="7128792" cy="4608511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83632" y="332656"/>
            <a:ext cx="662473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 по правилам  пожарной безопасности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138762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83632" y="332656"/>
            <a:ext cx="662473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Повторение правил дорожного движения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9" name="Содержимое 8" descr="IMG_289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51584" y="1554162"/>
            <a:ext cx="7488832" cy="482716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457200"/>
            <a:ext cx="10857288" cy="84124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Чтение литературы «Дорожная азбука»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7" name="Содержимое 6" descr="IMG_289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6400" y="1772816"/>
            <a:ext cx="5588000" cy="4285084"/>
          </a:xfrm>
        </p:spPr>
      </p:pic>
      <p:pic>
        <p:nvPicPr>
          <p:cNvPr id="8" name="Содержимое 7" descr="IMG_289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97600" y="1790700"/>
            <a:ext cx="5791200" cy="4343400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4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138762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83632" y="332656"/>
            <a:ext cx="662473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Тематическое занятие                      "Безопасное поведение в лесу: грибы и звери"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9" name="Содержимое 8" descr="IMG_289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55640" y="1916831"/>
            <a:ext cx="6624736" cy="446449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24015</TotalTime>
  <Words>206</Words>
  <Application>Microsoft Office PowerPoint</Application>
  <PresentationFormat>Произвольный</PresentationFormat>
  <Paragraphs>52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Слайд 1</vt:lpstr>
      <vt:lpstr>  МУНИЦИПАЛИТЕТ    Размещение информационных материалов в детском саду и на официальном сайте (в том числе аудио и видеороликов) по вопросам пожарной безопасности, открытых окон, о правилах поведения на дороге и водных объектах</vt:lpstr>
      <vt:lpstr>     МУНИЦИПАЛИТЕТ  С помощью мобильного приложения WhatsApp  родителям воспитанников 10 августа направлена памятка Главного управления архитектуры и градостроительной деятельности Тверской области «Профилактика детского травматизма». Проведен противопожарный инструктаж 12 августа. Вручена памятка ПБ под роспись. </vt:lpstr>
      <vt:lpstr>                  </vt:lpstr>
      <vt:lpstr>20 августа на официальном сайте МДОУ размещена консультация для родителей от лица ребенка по пожарной безопасности</vt:lpstr>
      <vt:lpstr>                  </vt:lpstr>
      <vt:lpstr>                  </vt:lpstr>
      <vt:lpstr>Чтение литературы «Дорожная азбука»</vt:lpstr>
      <vt:lpstr>                  </vt:lpstr>
      <vt:lpstr>                  </vt:lpstr>
      <vt:lpstr>Тематическое занятие "Чужой стучится в дом"</vt:lpstr>
      <vt:lpstr>Тематическое занятие по правилам дорожного движения:               "Светофор наш друг"</vt:lpstr>
      <vt:lpstr>Просмотр мультфильмов "Фиксики. Пожарная безопасность"</vt:lpstr>
      <vt:lpstr>Слайд 14</vt:lpstr>
      <vt:lpstr>Тематическое занятие по правилам дорожного движения:               «Дорожные Знаки наши помощники"</vt:lpstr>
      <vt:lpstr>Единый день безопасности дорожного движения Экскурсия</vt:lpstr>
      <vt:lpstr>Слайд 17</vt:lpstr>
      <vt:lpstr>Игра  «Дорожные Знаки "</vt:lpstr>
      <vt:lpstr> СПАСИБО 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creator>shlinchak</dc:creator>
  <cp:lastModifiedBy>1</cp:lastModifiedBy>
  <cp:revision>1987</cp:revision>
  <cp:lastPrinted>2020-07-31T07:10:39Z</cp:lastPrinted>
  <dcterms:created xsi:type="dcterms:W3CDTF">2007-11-20T06:26:01Z</dcterms:created>
  <dcterms:modified xsi:type="dcterms:W3CDTF">2020-10-06T08:54:09Z</dcterms:modified>
</cp:coreProperties>
</file>