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5" autoAdjust="0"/>
    <p:restoredTop sz="94660"/>
  </p:normalViewPr>
  <p:slideViewPr>
    <p:cSldViewPr>
      <p:cViewPr>
        <p:scale>
          <a:sx n="98" d="100"/>
          <a:sy n="98" d="100"/>
        </p:scale>
        <p:origin x="-4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BED7A-D3D8-4233-89F2-62FD7E27CB8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222C45-8241-4A9C-9118-1AD56F4F5A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222C45-8241-4A9C-9118-1AD56F4F5A6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728191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Фотоотчет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профилактике дорожно-транспортного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травматизма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«Неделя безопасности дорожного движения»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МДОУ  </a:t>
            </a:r>
            <a:r>
              <a:rPr lang="ru-RU" sz="24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Оковецкий</a:t>
            </a:r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детский сад «Родничок»</a:t>
            </a:r>
          </a:p>
          <a:p>
            <a:r>
              <a:rPr lang="ru-RU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год</a:t>
            </a:r>
            <a:endParaRPr lang="ru-RU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Беседы с воспитанниками на темы: </a:t>
            </a:r>
            <a:br>
              <a:rPr lang="ru-RU" sz="2400" dirty="0" smtClean="0"/>
            </a:br>
            <a:r>
              <a:rPr lang="ru-RU" sz="2400" dirty="0" smtClean="0"/>
              <a:t>«Будь внимателен!»; «Мы юные пешеходы»; «Помощники на дороге -  знаки, светофор, регулировщик</a:t>
            </a:r>
            <a:r>
              <a:rPr lang="ru-RU" sz="1600" dirty="0" smtClean="0"/>
              <a:t>».</a:t>
            </a:r>
            <a:endParaRPr lang="ru-RU" sz="1600" dirty="0"/>
          </a:p>
        </p:txBody>
      </p:sp>
      <p:pic>
        <p:nvPicPr>
          <p:cNvPr id="1026" name="Picture 2" descr="C:\Users\User\Desktop\дорожное\IMG_28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736"/>
            <a:ext cx="2428892" cy="1643074"/>
          </a:xfrm>
          <a:prstGeom prst="rect">
            <a:avLst/>
          </a:prstGeom>
          <a:noFill/>
        </p:spPr>
      </p:pic>
      <p:pic>
        <p:nvPicPr>
          <p:cNvPr id="1027" name="Picture 3" descr="C:\Users\User\Desktop\дорожное\IMG_28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1500174"/>
            <a:ext cx="2357454" cy="1643074"/>
          </a:xfrm>
          <a:prstGeom prst="rect">
            <a:avLst/>
          </a:prstGeom>
          <a:noFill/>
        </p:spPr>
      </p:pic>
      <p:pic>
        <p:nvPicPr>
          <p:cNvPr id="1028" name="Picture 4" descr="C:\Users\User\Desktop\дорожное\IMG_29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1428736"/>
            <a:ext cx="2928958" cy="1643074"/>
          </a:xfrm>
          <a:prstGeom prst="rect">
            <a:avLst/>
          </a:prstGeom>
          <a:noFill/>
        </p:spPr>
      </p:pic>
      <p:pic>
        <p:nvPicPr>
          <p:cNvPr id="1029" name="Picture 5" descr="C:\Users\User\Desktop\дорожное\IMG_29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3857628"/>
            <a:ext cx="2357454" cy="1785950"/>
          </a:xfrm>
          <a:prstGeom prst="rect">
            <a:avLst/>
          </a:prstGeom>
          <a:noFill/>
        </p:spPr>
      </p:pic>
      <p:pic>
        <p:nvPicPr>
          <p:cNvPr id="1030" name="Picture 6" descr="C:\Users\User\Desktop\дорожное\IMG_295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15734" y="8143908"/>
            <a:ext cx="13212000" cy="2214578"/>
          </a:xfrm>
          <a:prstGeom prst="ellipse">
            <a:avLst/>
          </a:prstGeom>
          <a:noFill/>
        </p:spPr>
      </p:pic>
      <p:pic>
        <p:nvPicPr>
          <p:cNvPr id="4" name="Picture 3" descr="C:\Users\User\Desktop\дорожное\IMG_29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857628"/>
            <a:ext cx="2500330" cy="1785950"/>
          </a:xfrm>
          <a:prstGeom prst="rect">
            <a:avLst/>
          </a:prstGeom>
          <a:noFill/>
        </p:spPr>
      </p:pic>
      <p:pic>
        <p:nvPicPr>
          <p:cNvPr id="5" name="Picture 4" descr="C:\Users\User\Desktop\дорожное\IMG_296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57884" y="3857628"/>
            <a:ext cx="2643206" cy="1857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Чтение художественной литературы по правилам дорожного движения</a:t>
            </a:r>
            <a:endParaRPr lang="ru-RU" sz="2400" dirty="0"/>
          </a:p>
        </p:txBody>
      </p:sp>
      <p:pic>
        <p:nvPicPr>
          <p:cNvPr id="3074" name="Picture 2" descr="C:\Users\User\Desktop\дорожное\IMG_28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3116"/>
            <a:ext cx="3929090" cy="3286148"/>
          </a:xfrm>
          <a:prstGeom prst="rect">
            <a:avLst/>
          </a:prstGeom>
          <a:noFill/>
        </p:spPr>
      </p:pic>
      <p:pic>
        <p:nvPicPr>
          <p:cNvPr id="1026" name="Picture 2" descr="C:\Users\User\Desktop\дорожное\IMG_28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143116"/>
            <a:ext cx="4000496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Мы играем</a:t>
            </a:r>
            <a:br>
              <a:rPr lang="ru-RU" sz="2400" dirty="0" smtClean="0"/>
            </a:br>
            <a:r>
              <a:rPr lang="ru-RU" sz="2400" dirty="0" smtClean="0"/>
              <a:t>Игры:  «Светофор»,  «Дорожные знаки», </a:t>
            </a:r>
            <a:br>
              <a:rPr lang="ru-RU" sz="2400" dirty="0" smtClean="0"/>
            </a:br>
            <a:r>
              <a:rPr lang="ru-RU" sz="2400" dirty="0" smtClean="0"/>
              <a:t>«Выйди на дорожку, не сделав ошибки»</a:t>
            </a:r>
            <a:endParaRPr lang="ru-RU" sz="2400" dirty="0"/>
          </a:p>
        </p:txBody>
      </p:sp>
      <p:pic>
        <p:nvPicPr>
          <p:cNvPr id="4098" name="Picture 2" descr="C:\Users\User\Desktop\дорожное\IMG_29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2714644" cy="1928826"/>
          </a:xfrm>
          <a:prstGeom prst="rect">
            <a:avLst/>
          </a:prstGeom>
          <a:noFill/>
        </p:spPr>
      </p:pic>
      <p:pic>
        <p:nvPicPr>
          <p:cNvPr id="4099" name="Picture 3" descr="C:\Users\User\Desktop\дорожное\IMG_2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500174"/>
            <a:ext cx="2714644" cy="1928826"/>
          </a:xfrm>
          <a:prstGeom prst="rect">
            <a:avLst/>
          </a:prstGeom>
          <a:noFill/>
        </p:spPr>
      </p:pic>
      <p:pic>
        <p:nvPicPr>
          <p:cNvPr id="4100" name="Picture 4" descr="C:\Users\User\Desktop\дорожное\IMG_2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1500174"/>
            <a:ext cx="3143240" cy="1928826"/>
          </a:xfrm>
          <a:prstGeom prst="rect">
            <a:avLst/>
          </a:prstGeom>
          <a:noFill/>
        </p:spPr>
      </p:pic>
      <p:pic>
        <p:nvPicPr>
          <p:cNvPr id="4101" name="Picture 5" descr="C:\Users\User\Desktop\дорожное\IMG_29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786190"/>
            <a:ext cx="2000264" cy="2571744"/>
          </a:xfrm>
          <a:prstGeom prst="rect">
            <a:avLst/>
          </a:prstGeom>
          <a:noFill/>
        </p:spPr>
      </p:pic>
      <p:pic>
        <p:nvPicPr>
          <p:cNvPr id="4102" name="Picture 6" descr="C:\Users\User\Desktop\дорожное\IMG_29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786190"/>
            <a:ext cx="2214546" cy="2571768"/>
          </a:xfrm>
          <a:prstGeom prst="rect">
            <a:avLst/>
          </a:prstGeom>
          <a:noFill/>
        </p:spPr>
      </p:pic>
      <p:pic>
        <p:nvPicPr>
          <p:cNvPr id="4103" name="Picture 7" descr="C:\Users\User\Desktop\дорожное\IMG_29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7984" y="3857628"/>
            <a:ext cx="2286016" cy="2571768"/>
          </a:xfrm>
          <a:prstGeom prst="rect">
            <a:avLst/>
          </a:prstGeom>
          <a:noFill/>
        </p:spPr>
      </p:pic>
      <p:pic>
        <p:nvPicPr>
          <p:cNvPr id="4104" name="Picture 8" descr="C:\Users\User\Desktop\дорожное\IMG_29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4" y="3857628"/>
            <a:ext cx="207168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Единый день безопасности дорожного движения. </a:t>
            </a:r>
            <a:r>
              <a:rPr lang="ru-RU" sz="3200" dirty="0" smtClean="0"/>
              <a:t>Практическое занятие.</a:t>
            </a:r>
            <a:endParaRPr lang="ru-RU" sz="3200" dirty="0"/>
          </a:p>
        </p:txBody>
      </p:sp>
      <p:pic>
        <p:nvPicPr>
          <p:cNvPr id="2050" name="Picture 2" descr="C:\Users\User\Desktop\дорожное\IMG_2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643050"/>
            <a:ext cx="1857388" cy="2000264"/>
          </a:xfrm>
          <a:prstGeom prst="rect">
            <a:avLst/>
          </a:prstGeom>
          <a:noFill/>
        </p:spPr>
      </p:pic>
      <p:pic>
        <p:nvPicPr>
          <p:cNvPr id="2051" name="Picture 3" descr="C:\Users\User\Desktop\дорожное\IMG_29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785926"/>
            <a:ext cx="1928826" cy="1928826"/>
          </a:xfrm>
          <a:prstGeom prst="rect">
            <a:avLst/>
          </a:prstGeom>
          <a:noFill/>
        </p:spPr>
      </p:pic>
      <p:pic>
        <p:nvPicPr>
          <p:cNvPr id="2052" name="Picture 4" descr="C:\Users\User\Desktop\дорожное\IMG_29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785926"/>
            <a:ext cx="2071702" cy="1928826"/>
          </a:xfrm>
          <a:prstGeom prst="rect">
            <a:avLst/>
          </a:prstGeom>
          <a:noFill/>
        </p:spPr>
      </p:pic>
      <p:pic>
        <p:nvPicPr>
          <p:cNvPr id="2053" name="Picture 5" descr="C:\Users\User\Desktop\дорожное\IMG_29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929066"/>
            <a:ext cx="1857388" cy="2428868"/>
          </a:xfrm>
          <a:prstGeom prst="rect">
            <a:avLst/>
          </a:prstGeom>
          <a:noFill/>
        </p:spPr>
      </p:pic>
      <p:pic>
        <p:nvPicPr>
          <p:cNvPr id="2054" name="Picture 6" descr="C:\Users\User\Desktop\дорожное\IMG_29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857628"/>
            <a:ext cx="1928826" cy="2428892"/>
          </a:xfrm>
          <a:prstGeom prst="rect">
            <a:avLst/>
          </a:prstGeom>
          <a:noFill/>
        </p:spPr>
      </p:pic>
      <p:pic>
        <p:nvPicPr>
          <p:cNvPr id="2055" name="Picture 7" descr="C:\Users\User\Desktop\дорожное\IMG_29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3857628"/>
            <a:ext cx="2071702" cy="2428868"/>
          </a:xfrm>
          <a:prstGeom prst="rect">
            <a:avLst/>
          </a:prstGeom>
          <a:noFill/>
        </p:spPr>
      </p:pic>
      <p:pic>
        <p:nvPicPr>
          <p:cNvPr id="2056" name="Picture 8" descr="C:\Users\User\Desktop\дорожное\IMG_29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1785926"/>
            <a:ext cx="2214546" cy="1928826"/>
          </a:xfrm>
          <a:prstGeom prst="rect">
            <a:avLst/>
          </a:prstGeom>
          <a:noFill/>
        </p:spPr>
      </p:pic>
      <p:pic>
        <p:nvPicPr>
          <p:cNvPr id="2057" name="Picture 9" descr="C:\Users\User\Desktop\дорожное\IMG_293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5140" y="3929066"/>
            <a:ext cx="214314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Дети рисуют дорожное движение.</a:t>
            </a:r>
            <a:endParaRPr lang="ru-RU" sz="3200" dirty="0"/>
          </a:p>
        </p:txBody>
      </p:sp>
      <p:pic>
        <p:nvPicPr>
          <p:cNvPr id="3074" name="Picture 2" descr="C:\Users\User\Desktop\дорожное\IMG_29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4357718" cy="3214686"/>
          </a:xfrm>
          <a:prstGeom prst="rect">
            <a:avLst/>
          </a:prstGeom>
          <a:noFill/>
        </p:spPr>
      </p:pic>
      <p:pic>
        <p:nvPicPr>
          <p:cNvPr id="3075" name="Picture 3" descr="C:\Users\User\Desktop\дорожное\IMG_29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071678"/>
            <a:ext cx="4214810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Памятка для родителей.</a:t>
            </a:r>
            <a:endParaRPr lang="ru-RU" dirty="0"/>
          </a:p>
        </p:txBody>
      </p:sp>
      <p:pic>
        <p:nvPicPr>
          <p:cNvPr id="4098" name="Picture 2" descr="C:\Users\User\Desktop\дорожное\IMG_29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857364"/>
            <a:ext cx="5143500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7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  <a:r>
              <a:rPr lang="ru-RU" sz="67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7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7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br>
              <a:rPr lang="ru-RU" sz="67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7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endParaRPr lang="ru-RU" sz="67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45</Words>
  <Application>Microsoft Office PowerPoint</Application>
  <PresentationFormat>Экран (4:3)</PresentationFormat>
  <Paragraphs>11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Фотоотчет  по профилактике дорожно-транспортного травматизма «Неделя безопасности дорожного движения»</vt:lpstr>
      <vt:lpstr>Беседы с воспитанниками на темы:  «Будь внимателен!»; «Мы юные пешеходы»; «Помощники на дороге -  знаки, светофор, регулировщик».</vt:lpstr>
      <vt:lpstr>Чтение художественной литературы по правилам дорожного движения</vt:lpstr>
      <vt:lpstr>Мы играем Игры:  «Светофор»,  «Дорожные знаки»,  «Выйди на дорожку, не сделав ошибки»</vt:lpstr>
      <vt:lpstr>Единый день безопасности дорожного движения. Практическое занятие.</vt:lpstr>
      <vt:lpstr>Дети рисуют дорожное движение.</vt:lpstr>
      <vt:lpstr>Памятка для родителей.</vt:lpstr>
      <vt:lpstr>      Спасибо  за 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19</cp:revision>
  <dcterms:created xsi:type="dcterms:W3CDTF">2020-09-24T09:54:44Z</dcterms:created>
  <dcterms:modified xsi:type="dcterms:W3CDTF">2020-09-28T06:45:11Z</dcterms:modified>
</cp:coreProperties>
</file>