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68" r:id="rId3"/>
    <p:sldMasterId id="2147483780" r:id="rId4"/>
    <p:sldMasterId id="2147483792" r:id="rId5"/>
    <p:sldMasterId id="2147483804" r:id="rId6"/>
  </p:sldMasterIdLst>
  <p:notesMasterIdLst>
    <p:notesMasterId r:id="rId48"/>
  </p:notesMasterIdLst>
  <p:sldIdLst>
    <p:sldId id="256" r:id="rId7"/>
    <p:sldId id="257" r:id="rId8"/>
    <p:sldId id="258" r:id="rId9"/>
    <p:sldId id="259" r:id="rId10"/>
    <p:sldId id="260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86" r:id="rId27"/>
    <p:sldId id="287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8" r:id="rId36"/>
    <p:sldId id="289" r:id="rId37"/>
    <p:sldId id="285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3" autoAdjust="0"/>
    <p:restoredTop sz="86475" autoAdjust="0"/>
  </p:normalViewPr>
  <p:slideViewPr>
    <p:cSldViewPr>
      <p:cViewPr>
        <p:scale>
          <a:sx n="78" d="100"/>
          <a:sy n="78" d="100"/>
        </p:scale>
        <p:origin x="-113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CA80D-2020-4426-8118-C26ACE291CE2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7F41F-3CB0-47A4-98A5-E052EA33A5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19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7F41F-3CB0-47A4-98A5-E052EA33A52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943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7F41F-3CB0-47A4-98A5-E052EA33A52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13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7F41F-3CB0-47A4-98A5-E052EA33A52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74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7F41F-3CB0-47A4-98A5-E052EA33A52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49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D7F41F-3CB0-47A4-98A5-E052EA33A52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6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 spd="slow">
    <p:pull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spd="slow">
    <p:pull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оформление\getImage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9593557" cy="712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МДОУ  </a:t>
            </a:r>
            <a:r>
              <a:rPr lang="ru-RU" dirty="0" err="1" smtClean="0"/>
              <a:t>Оковецкий</a:t>
            </a:r>
            <a:r>
              <a:rPr lang="ru-RU" dirty="0" smtClean="0"/>
              <a:t> д/с «Родничок»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2014год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7757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Обувь мы свою снимаем, организм наш закаляем</a:t>
            </a:r>
            <a:endParaRPr lang="ru-RU" sz="2800" dirty="0"/>
          </a:p>
        </p:txBody>
      </p:sp>
      <p:pic>
        <p:nvPicPr>
          <p:cNvPr id="6146" name="Picture 2" descr="C:\Users\Mariya\Desktop\Неделя\IMG_02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4996" y="2680119"/>
            <a:ext cx="2585258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iya\Desktop\Неделя\IMG_025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3746" y="2680119"/>
            <a:ext cx="2585258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9008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riya\Desktop\Неделя\IMG_0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464400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ariya\Desktop\Неделя\IMG_00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196" y="1052735"/>
            <a:ext cx="3635895" cy="498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5775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Воздушные и солнечные ванны</a:t>
            </a:r>
            <a:endParaRPr lang="ru-RU" sz="4000" dirty="0"/>
          </a:p>
        </p:txBody>
      </p:sp>
      <p:pic>
        <p:nvPicPr>
          <p:cNvPr id="8194" name="Picture 2" descr="C:\Users\Mariya\Desktop\Неделя\IMG_125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896249"/>
            <a:ext cx="3815542" cy="301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Мы гуляем в любую погоду</a:t>
            </a:r>
          </a:p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5" name="Picture 3" descr="C:\Users\Mariya\Desktop\Неделя\IMG_03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374441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3597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Любимые игры</a:t>
            </a:r>
            <a:endParaRPr lang="ru-RU" dirty="0"/>
          </a:p>
        </p:txBody>
      </p:sp>
      <p:pic>
        <p:nvPicPr>
          <p:cNvPr id="9218" name="Picture 2" descr="C:\Users\Mariya\Desktop\Неделя\IMG_039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ariya\Desktop\Неделя\IMG_024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1691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вам, слабо!!!</a:t>
            </a:r>
            <a:endParaRPr lang="ru-RU" dirty="0"/>
          </a:p>
        </p:txBody>
      </p:sp>
      <p:pic>
        <p:nvPicPr>
          <p:cNvPr id="10242" name="Picture 2" descr="C:\Users\Mariya\Desktop\Неделя\IMG_009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iya\Desktop\Неделя\IMG_009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3746" y="2680119"/>
            <a:ext cx="2585258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9725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Медведь, не спи </a:t>
            </a:r>
            <a:r>
              <a:rPr lang="ru-RU" dirty="0" smtClean="0"/>
              <a:t>- догоняй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11266" name="Picture 2" descr="C:\Users\Mariya\Desktop\Неделя\IMG_010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ariya\Desktop\Неделя\IMG_039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2242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Экскурсия в школу « О спорт, ты –мой мир!»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Достижения школьников  в спорте 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Вот это спортзал!!!!</a:t>
            </a:r>
            <a:endParaRPr lang="ru-RU" dirty="0"/>
          </a:p>
        </p:txBody>
      </p:sp>
      <p:pic>
        <p:nvPicPr>
          <p:cNvPr id="12290" name="Picture 2" descr="C:\Users\Mariya\Desktop\Неделя\IMG_0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8" y="3429000"/>
            <a:ext cx="417646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ariya\Desktop\Неделя\IMG_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464496" cy="328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6837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Понедельник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Сказка « Проделки  Королевы простуды"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Пальчики , как «зайчики», скачут по листочку.</a:t>
            </a:r>
            <a:endParaRPr lang="ru-RU" dirty="0"/>
          </a:p>
        </p:txBody>
      </p:sp>
      <p:pic>
        <p:nvPicPr>
          <p:cNvPr id="13315" name="Picture 3" descr="C:\Users\Mariya\Desktop\Неделя\IMG_0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936"/>
            <a:ext cx="421196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Mariya\Desktop\Неделя\IMG_00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46449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9116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Дидактическая игра» Грязные ручки»</a:t>
            </a:r>
            <a:endParaRPr lang="ru-RU" sz="2800" dirty="0"/>
          </a:p>
        </p:txBody>
      </p:sp>
      <p:pic>
        <p:nvPicPr>
          <p:cNvPr id="14338" name="Picture 2" descr="C:\Users\Mariya\Desktop\Неделя\IMG_003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Mariya\Desktop\Неделя\IMG_003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5838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Вторник « Дорога к доброму здоровью»</a:t>
            </a:r>
            <a:endParaRPr lang="ru-RU" dirty="0"/>
          </a:p>
        </p:txBody>
      </p:sp>
      <p:pic>
        <p:nvPicPr>
          <p:cNvPr id="15362" name="Picture 2" descr="C:\Users\Mariya\Desktop\Неделя\IMG_006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Караул! Микроб!</a:t>
            </a:r>
          </a:p>
          <a:p>
            <a:endParaRPr lang="ru-RU" dirty="0"/>
          </a:p>
        </p:txBody>
      </p:sp>
      <p:pic>
        <p:nvPicPr>
          <p:cNvPr id="15363" name="Picture 3" descr="C:\Users\Mariya\Desktop\Неделя\IMG_007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018" t="-189723" r="-118231" b="-162499"/>
          <a:stretch/>
        </p:blipFill>
        <p:spPr bwMode="auto">
          <a:xfrm>
            <a:off x="-4861048" y="-2525263"/>
            <a:ext cx="18532476" cy="138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5036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 « Неделя здоровья»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 smtClean="0"/>
              <a:t>Воспитатель : Баринова Людмила Николаевна.</a:t>
            </a:r>
          </a:p>
          <a:p>
            <a:r>
              <a:rPr lang="ru-RU" sz="2800" dirty="0" smtClean="0"/>
              <a:t>Участники: дети разновозрастной группы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264819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Д/и</a:t>
            </a:r>
            <a:r>
              <a:rPr lang="ru-RU" sz="2800" dirty="0" smtClean="0"/>
              <a:t>  « Личные вещи»</a:t>
            </a:r>
            <a:endParaRPr lang="ru-RU" dirty="0"/>
          </a:p>
        </p:txBody>
      </p:sp>
      <p:pic>
        <p:nvPicPr>
          <p:cNvPr id="16386" name="Picture 2" descr="C:\Users\Mariya\Desktop\Неделя\IMG_013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4996" y="2680119"/>
            <a:ext cx="2585258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Mariya\Desktop\Неделя\IMG_013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1468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А у нас, у дошколят , на окне зеленый сад!»</a:t>
            </a:r>
            <a:endParaRPr lang="ru-RU" sz="2800" dirty="0"/>
          </a:p>
        </p:txBody>
      </p:sp>
      <p:pic>
        <p:nvPicPr>
          <p:cNvPr id="3074" name="Picture 2" descr="C:\Users\Mariya\Desktop\Неделя\IMG_126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3189273"/>
            <a:ext cx="3815542" cy="242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iya\Desktop\Неделя\IMG_012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7103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Ждем урожая!</a:t>
            </a:r>
            <a:endParaRPr lang="ru-RU" dirty="0"/>
          </a:p>
        </p:txBody>
      </p:sp>
      <p:pic>
        <p:nvPicPr>
          <p:cNvPr id="4100" name="Picture 4" descr="C:\Users\Mariya\Desktop\Неделя\IMG_01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iya\Desktop\Неделя\IMG_0127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6119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Вечер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Пальчики мы укрепляем и  здоровье поправляем!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« </a:t>
            </a:r>
            <a:r>
              <a:rPr lang="ru-RU" dirty="0" err="1" smtClean="0"/>
              <a:t>Витаминки</a:t>
            </a:r>
            <a:r>
              <a:rPr lang="ru-RU" dirty="0" smtClean="0"/>
              <a:t> в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корзинке.                                 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7410" name="Picture 2" descr="C:\Users\Mariya\Desktop\Неделя\IMG_02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12" y="3429001"/>
            <a:ext cx="352839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Mariya\Desktop\Неделя\IMG_0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62906"/>
            <a:ext cx="3816424" cy="327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2300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Среда. У нас в гостях </a:t>
            </a:r>
            <a:r>
              <a:rPr lang="ru-RU" sz="2800" dirty="0" err="1" smtClean="0"/>
              <a:t>Мойдодыр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4038600" cy="406531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« Девочка чумазая»</a:t>
            </a:r>
          </a:p>
          <a:p>
            <a:pPr marL="0" indent="0">
              <a:buNone/>
            </a:pPr>
            <a:r>
              <a:rPr lang="ru-RU" dirty="0" smtClean="0"/>
              <a:t>      Драматизация</a:t>
            </a:r>
            <a:endParaRPr lang="ru-RU" dirty="0"/>
          </a:p>
        </p:txBody>
      </p:sp>
      <p:pic>
        <p:nvPicPr>
          <p:cNvPr id="1028" name="Picture 4" descr="C:\Users\Mariya\Desktop\Неделя\IMG_019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896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riya\Desktop\Неделя\IMG_01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81642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6243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Отправились в путешествие</a:t>
            </a:r>
            <a:endParaRPr lang="ru-RU" sz="2800" dirty="0"/>
          </a:p>
        </p:txBody>
      </p:sp>
      <p:pic>
        <p:nvPicPr>
          <p:cNvPr id="2050" name="Picture 2" descr="C:\Users\Mariya\Desktop\Неделя\IMG_020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068960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iya\Desktop\Неделя\IMG_019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3068960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7691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Путешествие завершается.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Движение- это жизнь!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Награждение медалью</a:t>
            </a:r>
            <a:endParaRPr lang="ru-RU" dirty="0"/>
          </a:p>
        </p:txBody>
      </p:sp>
      <p:pic>
        <p:nvPicPr>
          <p:cNvPr id="3074" name="Picture 2" descr="C:\Users\Mariya\Desktop\Неделя\IMG_0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97145"/>
            <a:ext cx="363589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iya\Desktop\Неделя\IMG_0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640" y="3068960"/>
            <a:ext cx="4572000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2481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Игры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«Мишина рубашка»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 smtClean="0"/>
              <a:t>Попробуй, догони!</a:t>
            </a:r>
            <a:endParaRPr lang="ru-RU" dirty="0"/>
          </a:p>
        </p:txBody>
      </p:sp>
      <p:pic>
        <p:nvPicPr>
          <p:cNvPr id="4098" name="Picture 2" descr="C:\Users\Mariya\Desktop\Неделя\IMG_03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4104455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iya\Desktop\Неделя\IMG_02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807" y="3212976"/>
            <a:ext cx="4320480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1702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Четверг.День</a:t>
            </a:r>
            <a:r>
              <a:rPr lang="ru-RU" dirty="0" smtClean="0"/>
              <a:t> </a:t>
            </a:r>
            <a:r>
              <a:rPr lang="ru-RU" sz="2800" dirty="0" smtClean="0"/>
              <a:t> открытых дверей . « Мы покажем по порядку, как мы делаем зарядку.»</a:t>
            </a:r>
            <a:endParaRPr lang="ru-RU" dirty="0"/>
          </a:p>
        </p:txBody>
      </p:sp>
      <p:pic>
        <p:nvPicPr>
          <p:cNvPr id="5122" name="Picture 2" descr="C:\Users\Mariya\Desktop\Неделя\IMG_027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43162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iya\Desktop\Неделя\IMG_026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97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4451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А </a:t>
            </a:r>
            <a:r>
              <a:rPr lang="ru-RU" sz="2800" dirty="0"/>
              <a:t>ну, не </a:t>
            </a:r>
            <a:r>
              <a:rPr lang="ru-RU" sz="2800" dirty="0" smtClean="0"/>
              <a:t>зевай, ты за нами повторяй!</a:t>
            </a:r>
            <a:endParaRPr lang="ru-RU" sz="2800" dirty="0"/>
          </a:p>
        </p:txBody>
      </p:sp>
      <p:pic>
        <p:nvPicPr>
          <p:cNvPr id="6146" name="Picture 2" descr="C:\Users\Mariya\Desktop\Неделя\IMG_026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iya\Desktop\Неделя\IMG_026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8698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/>
              <a:t>Формирование культуры здорового образа жизни;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Сохранение и </a:t>
            </a:r>
            <a:r>
              <a:rPr lang="ru-RU" sz="2800" dirty="0" smtClean="0"/>
              <a:t>укрепление </a:t>
            </a:r>
            <a:r>
              <a:rPr lang="ru-RU" sz="2800" dirty="0" smtClean="0"/>
              <a:t>физического и </a:t>
            </a:r>
          </a:p>
          <a:p>
            <a:pPr marL="0" indent="0">
              <a:buNone/>
            </a:pPr>
            <a:r>
              <a:rPr lang="ru-RU" sz="2800" dirty="0" smtClean="0"/>
              <a:t>психологического  здоровья детей;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Воспитание культурно-гигиенических навыков.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Основная цель проекта</a:t>
            </a:r>
            <a:r>
              <a:rPr lang="ru-RU" sz="2800" dirty="0" smtClean="0"/>
              <a:t>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269977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Знакомимся со строением человеческого организма</a:t>
            </a:r>
            <a:endParaRPr lang="ru-RU" sz="2800" dirty="0"/>
          </a:p>
        </p:txBody>
      </p:sp>
      <p:pic>
        <p:nvPicPr>
          <p:cNvPr id="5122" name="Picture 2" descr="C:\Users\Mariya\Desktop\Неделя\IMG_030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iya\Desktop\Неделя\IMG_027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8711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куда дорожка «бежит?»</a:t>
            </a:r>
            <a:endParaRPr lang="ru-RU" dirty="0"/>
          </a:p>
        </p:txBody>
      </p:sp>
      <p:pic>
        <p:nvPicPr>
          <p:cNvPr id="6146" name="Picture 2" descr="C:\Users\Mariya\Desktop\Неделя\IMG_028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iya\Desktop\Неделя\IMG_029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6972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Игра: « Подбери одежду для спортсмена»</a:t>
            </a:r>
            <a:endParaRPr lang="ru-RU" sz="2800" dirty="0"/>
          </a:p>
        </p:txBody>
      </p:sp>
      <p:pic>
        <p:nvPicPr>
          <p:cNvPr id="2050" name="Picture 2" descr="C:\Users\Mariya\Desktop\Неделя\IMG_038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2680119"/>
            <a:ext cx="3096344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iya\Desktop\Неделя\IMG_034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4324" y="2679700"/>
            <a:ext cx="3164101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2858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Мы наполним их водой- теплою, </a:t>
            </a:r>
            <a:r>
              <a:rPr lang="ru-RU" sz="2800" dirty="0" smtClean="0"/>
              <a:t>холодною</a:t>
            </a:r>
            <a:r>
              <a:rPr lang="ru-RU" sz="2800" dirty="0" smtClean="0"/>
              <a:t>. По ним будем мы шагать, наши ножки закалять.</a:t>
            </a:r>
            <a:endParaRPr lang="ru-RU" sz="2800" dirty="0"/>
          </a:p>
        </p:txBody>
      </p:sp>
      <p:pic>
        <p:nvPicPr>
          <p:cNvPr id="7170" name="Picture 2" descr="C:\Users\Mariya\Desktop\Неделя\IMG_024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7114" y="2680119"/>
            <a:ext cx="1941022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ariya\Desktop\Неделя\IMG_025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3271" y="2680119"/>
            <a:ext cx="1866207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6853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Пятница. </a:t>
            </a:r>
            <a:r>
              <a:rPr lang="ru-RU" sz="2800" dirty="0" err="1" smtClean="0"/>
              <a:t>Витаминка</a:t>
            </a:r>
            <a:r>
              <a:rPr lang="ru-RU" sz="2800" dirty="0" smtClean="0"/>
              <a:t> рассказала о значении продуктов питания в жизни человека. Познакомились с витаминами.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Витаминка</a:t>
            </a:r>
            <a:r>
              <a:rPr lang="ru-RU" dirty="0" smtClean="0"/>
              <a:t> </a:t>
            </a:r>
            <a:r>
              <a:rPr lang="ru-RU" dirty="0"/>
              <a:t>,</a:t>
            </a:r>
            <a:r>
              <a:rPr lang="ru-RU" dirty="0" smtClean="0"/>
              <a:t>сладкоежка.</a:t>
            </a:r>
            <a:endParaRPr lang="ru-RU" dirty="0"/>
          </a:p>
        </p:txBody>
      </p:sp>
      <p:pic>
        <p:nvPicPr>
          <p:cNvPr id="8195" name="Picture 3" descr="C:\Users\Mariya\Desktop\Неделя\IMG_037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375056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Mariya\Desktop\Неделя\IMG_03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68960"/>
            <a:ext cx="331236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6443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Ужасно интересно!!!</a:t>
            </a:r>
            <a:endParaRPr lang="ru-RU" dirty="0"/>
          </a:p>
        </p:txBody>
      </p:sp>
      <p:pic>
        <p:nvPicPr>
          <p:cNvPr id="9218" name="Picture 2" descr="C:\Users\Mariya\Desktop\Неделя\IMG_037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08921"/>
            <a:ext cx="3765665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ariya\Desktop\Неделя\IMG_037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0"/>
            <a:ext cx="403860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6618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«Страна здоровья» по представлению детей.</a:t>
            </a:r>
            <a:br>
              <a:rPr lang="ru-RU" sz="2800" dirty="0" smtClean="0"/>
            </a:br>
            <a:r>
              <a:rPr lang="ru-RU" sz="2800" dirty="0" smtClean="0"/>
              <a:t>Мы рисуем.</a:t>
            </a:r>
            <a:endParaRPr lang="ru-RU" sz="2800" dirty="0"/>
          </a:p>
        </p:txBody>
      </p:sp>
      <p:pic>
        <p:nvPicPr>
          <p:cNvPr id="10242" name="Picture 2" descr="C:\Users\Mariya\Desktop\Неделя\IMG_031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518" y="2679700"/>
            <a:ext cx="3712214" cy="344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iya\Desktop\Неделя\IMG_0316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3027" y="2682197"/>
            <a:ext cx="3686695" cy="344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5706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Ой, гости пришли!!!!!!</a:t>
            </a:r>
            <a:endParaRPr lang="ru-RU" sz="2800" dirty="0"/>
          </a:p>
        </p:txBody>
      </p:sp>
      <p:pic>
        <p:nvPicPr>
          <p:cNvPr id="11266" name="Picture 2" descr="C:\Users\Mariya\Desktop\Неделя\IMG_03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2924944"/>
            <a:ext cx="3815542" cy="269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Mariya\Desktop\Неделя\IMG_033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24945"/>
            <a:ext cx="3815542" cy="269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0118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 здоровом </a:t>
            </a:r>
            <a:r>
              <a:rPr lang="ru-RU" sz="2800" dirty="0" smtClean="0"/>
              <a:t>теле -  </a:t>
            </a:r>
            <a:r>
              <a:rPr lang="ru-RU" sz="2800" dirty="0" smtClean="0"/>
              <a:t>здоровый дух!</a:t>
            </a:r>
            <a:endParaRPr lang="ru-RU" sz="2800" dirty="0"/>
          </a:p>
        </p:txBody>
      </p:sp>
      <p:pic>
        <p:nvPicPr>
          <p:cNvPr id="12290" name="Picture 2" descr="C:\Users\Mariya\Desktop\Неделя\IMG_033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3207977"/>
            <a:ext cx="3815542" cy="238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ariya\Desktop\Неделя\IMG_033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3189273"/>
            <a:ext cx="3815542" cy="242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8781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Карлсон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13314" name="Picture 2" descr="C:\Users\Mariya\Desktop\Неделя\IMG_034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16832"/>
            <a:ext cx="4038600" cy="321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Mariya\Desktop\Неделя\IMG_035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16833"/>
            <a:ext cx="40386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57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-Дать представление о значении для здоровья санитарно-гигиенических мероприятий.</a:t>
            </a:r>
          </a:p>
          <a:p>
            <a:r>
              <a:rPr lang="ru-RU" sz="2800" dirty="0" smtClean="0"/>
              <a:t>-Совершенствовать навыки пользования предметами личной гигиены.</a:t>
            </a:r>
          </a:p>
          <a:p>
            <a:r>
              <a:rPr lang="ru-RU" sz="2800" dirty="0" smtClean="0"/>
              <a:t>- Формировать привычку заботиться о своем здоровье.</a:t>
            </a:r>
          </a:p>
          <a:p>
            <a:r>
              <a:rPr lang="ru-RU" sz="2800" dirty="0" smtClean="0"/>
              <a:t>-Создавать условия для закаливания.</a:t>
            </a:r>
          </a:p>
          <a:p>
            <a:r>
              <a:rPr lang="ru-RU" sz="2800" dirty="0"/>
              <a:t>-</a:t>
            </a:r>
            <a:r>
              <a:rPr lang="ru-RU" sz="2800" dirty="0" smtClean="0"/>
              <a:t>Дать основные понятия о строении организма, о функциях некоторых органов.</a:t>
            </a:r>
          </a:p>
          <a:p>
            <a:r>
              <a:rPr lang="ru-RU" sz="2800" dirty="0" smtClean="0"/>
              <a:t>-Расширить знания дошкольников о питании, о взаимосвязи здоровья и питания.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1462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Мы завершили наше недельное путешествие.</a:t>
            </a:r>
            <a:endParaRPr lang="ru-RU" sz="2800" dirty="0"/>
          </a:p>
        </p:txBody>
      </p:sp>
      <p:pic>
        <p:nvPicPr>
          <p:cNvPr id="14338" name="Picture 2" descr="C:\Users\Mariya\Desktop\Неделя\IMG_035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2492896"/>
            <a:ext cx="381554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Mariya\Desktop\Неделя\IMG_036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025" y="2492897"/>
            <a:ext cx="3822700" cy="313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5941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926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dirty="0" smtClean="0"/>
              <a:t>Дети очень хорошо усвоили, что</a:t>
            </a:r>
            <a:r>
              <a:rPr lang="ru-RU" sz="3300" dirty="0" smtClean="0"/>
              <a:t> </a:t>
            </a:r>
            <a:r>
              <a:rPr lang="ru-RU" sz="2800" dirty="0" smtClean="0"/>
              <a:t>здоровье для человека – это самое главное в жизни.</a:t>
            </a:r>
            <a:endParaRPr lang="ru-RU" sz="3300" dirty="0" smtClean="0"/>
          </a:p>
          <a:p>
            <a:pPr marL="0" indent="0">
              <a:buNone/>
            </a:pPr>
            <a:r>
              <a:rPr lang="ru-RU" sz="2800" dirty="0" smtClean="0"/>
              <a:t>Здоровье нужно беречь и укреплять.</a:t>
            </a:r>
          </a:p>
          <a:p>
            <a:pPr marL="0" indent="0">
              <a:buNone/>
            </a:pPr>
            <a:r>
              <a:rPr lang="ru-RU" sz="2800" dirty="0" smtClean="0"/>
              <a:t>Нужно предупреждать возникновение заболеваний:</a:t>
            </a:r>
          </a:p>
          <a:p>
            <a:pPr marL="0" indent="0">
              <a:buNone/>
            </a:pPr>
            <a:r>
              <a:rPr lang="ru-RU" sz="2800" dirty="0" smtClean="0"/>
              <a:t>Делать зарядку;</a:t>
            </a:r>
          </a:p>
          <a:p>
            <a:pPr marL="0" indent="0">
              <a:buNone/>
            </a:pPr>
            <a:r>
              <a:rPr lang="ru-RU" sz="2800" dirty="0" smtClean="0"/>
              <a:t>Соблюдать санитарно-гигиенические нормы и правила:</a:t>
            </a:r>
          </a:p>
          <a:p>
            <a:pPr marL="0" indent="0">
              <a:buNone/>
            </a:pPr>
            <a:r>
              <a:rPr lang="ru-RU" sz="2800" dirty="0" smtClean="0"/>
              <a:t>Соблюдать режим дня;</a:t>
            </a:r>
          </a:p>
          <a:p>
            <a:pPr marL="0" indent="0">
              <a:buNone/>
            </a:pPr>
            <a:r>
              <a:rPr lang="ru-RU" sz="2800" dirty="0" smtClean="0"/>
              <a:t>Следить за осанкой во время разных видов деятельности;</a:t>
            </a:r>
          </a:p>
          <a:p>
            <a:pPr marL="0" indent="0">
              <a:buNone/>
            </a:pPr>
            <a:r>
              <a:rPr lang="ru-RU" sz="2800" dirty="0" smtClean="0"/>
              <a:t>Закаляться;</a:t>
            </a:r>
          </a:p>
          <a:p>
            <a:pPr marL="0" indent="0">
              <a:buNone/>
            </a:pPr>
            <a:r>
              <a:rPr lang="ru-RU" sz="2800" dirty="0" smtClean="0"/>
              <a:t>Укреплять организм, используя природные факторы (солнце, воздух, воду); </a:t>
            </a:r>
          </a:p>
          <a:p>
            <a:pPr marL="0" indent="0">
              <a:buNone/>
            </a:pPr>
            <a:r>
              <a:rPr lang="ru-RU" sz="2800" dirty="0" smtClean="0"/>
              <a:t>Правильно питаться;</a:t>
            </a:r>
          </a:p>
          <a:p>
            <a:pPr marL="0" indent="0">
              <a:buNone/>
            </a:pPr>
            <a:r>
              <a:rPr lang="ru-RU" sz="2800" dirty="0" smtClean="0"/>
              <a:t>Правильно пользоваться предметами личной гигиены;</a:t>
            </a:r>
          </a:p>
          <a:p>
            <a:pPr marL="0" indent="0">
              <a:buNone/>
            </a:pPr>
            <a:r>
              <a:rPr lang="ru-RU" sz="2800" dirty="0" smtClean="0"/>
              <a:t>Правильно выполнять основные культурно-гигиенические ритуалы: подготовка к еде, подготовка ко сну.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Итог 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0881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 группе нашей каждый день делаем зарядку,</a:t>
            </a:r>
            <a:endParaRPr lang="ru-RU" sz="2800" dirty="0"/>
          </a:p>
        </p:txBody>
      </p:sp>
      <p:pic>
        <p:nvPicPr>
          <p:cNvPr id="1026" name="Picture 2" descr="C:\Users\Mariya\Desktop\Неделя\IMG_015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277" y="2680119"/>
            <a:ext cx="3686695" cy="344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iya\Desktop\Неделя\IMG_015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7979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Выполняем упражненья строго по порядку</a:t>
            </a:r>
            <a:endParaRPr lang="ru-RU" dirty="0"/>
          </a:p>
        </p:txBody>
      </p:sp>
      <p:pic>
        <p:nvPicPr>
          <p:cNvPr id="2050" name="Picture 2" descr="C:\Users\Mariya\Desktop\Неделя\IMG_017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iya\Desktop\Неделя\IMG_017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3283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Вдыхаем носом  глубоко, произносим «м-м-м» легко.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Дыхательная гимнастика</a:t>
            </a:r>
            <a:endParaRPr lang="ru-RU" dirty="0"/>
          </a:p>
        </p:txBody>
      </p:sp>
      <p:pic>
        <p:nvPicPr>
          <p:cNvPr id="3075" name="Picture 3" descr="C:\Users\Mariya\Desktop\Неделя\IMG_017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Mariya\Desktop\Неделя\IMG_01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20888"/>
            <a:ext cx="3995935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6702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Ну-ка,  пальчик , за работу!</a:t>
            </a:r>
            <a:endParaRPr lang="ru-RU" sz="2800" dirty="0"/>
          </a:p>
        </p:txBody>
      </p:sp>
      <p:pic>
        <p:nvPicPr>
          <p:cNvPr id="4098" name="Picture 2" descr="C:\Users\Mariya\Desktop\Неделя\IMG_030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85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iya\Desktop\Неделя\IMG_031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604" y="2973142"/>
            <a:ext cx="3815542" cy="28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1579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Мы эту ручку разотрем, разотрем, разотрем, чтоб выросла побыстрей…..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Самомассаж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 шейку……..</a:t>
            </a:r>
            <a:endParaRPr lang="ru-RU" dirty="0"/>
          </a:p>
        </p:txBody>
      </p:sp>
      <p:pic>
        <p:nvPicPr>
          <p:cNvPr id="5122" name="Picture 2" descr="C:\Users\Mariya\Desktop\Неделя\IMG_0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438" y="2132856"/>
            <a:ext cx="3564396" cy="292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iya\Desktop\Неделя\IMG_0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50" y="2132856"/>
            <a:ext cx="4199552" cy="292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42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669</TotalTime>
  <Words>523</Words>
  <Application>Microsoft Office PowerPoint</Application>
  <PresentationFormat>Экран (4:3)</PresentationFormat>
  <Paragraphs>92</Paragraphs>
  <Slides>41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Волна</vt:lpstr>
      <vt:lpstr>1_Волна</vt:lpstr>
      <vt:lpstr>2_Волна</vt:lpstr>
      <vt:lpstr>3_Волна</vt:lpstr>
      <vt:lpstr>4_Волна</vt:lpstr>
      <vt:lpstr>Апекс</vt:lpstr>
      <vt:lpstr>              МДОУ  Оковецкий д/с «Родничок»</vt:lpstr>
      <vt:lpstr>Проект « Неделя здоровья»</vt:lpstr>
      <vt:lpstr>Основная цель проекта:</vt:lpstr>
      <vt:lpstr>Задачи:</vt:lpstr>
      <vt:lpstr>В группе нашей каждый день делаем зарядку,</vt:lpstr>
      <vt:lpstr>Выполняем упражненья строго по порядку</vt:lpstr>
      <vt:lpstr>Вдыхаем носом  глубоко, произносим «м-м-м» легко.</vt:lpstr>
      <vt:lpstr>Ну-ка,  пальчик , за работу!</vt:lpstr>
      <vt:lpstr>Мы эту ручку разотрем, разотрем, разотрем, чтоб выросла побыстрей…..</vt:lpstr>
      <vt:lpstr>Обувь мы свою снимаем, организм наш закаляем</vt:lpstr>
      <vt:lpstr>Презентация PowerPoint</vt:lpstr>
      <vt:lpstr>Воздушные и солнечные ванны</vt:lpstr>
      <vt:lpstr>Любимые игры</vt:lpstr>
      <vt:lpstr>А вам, слабо!!!</vt:lpstr>
      <vt:lpstr>Медведь, не спи - догоняй!</vt:lpstr>
      <vt:lpstr>Экскурсия в школу « О спорт, ты –мой мир!»</vt:lpstr>
      <vt:lpstr>Понедельник</vt:lpstr>
      <vt:lpstr>Дидактическая игра» Грязные ручки»</vt:lpstr>
      <vt:lpstr>Вторник « Дорога к доброму здоровью»</vt:lpstr>
      <vt:lpstr>Д/и  « Личные вещи»</vt:lpstr>
      <vt:lpstr>А у нас, у дошколят , на окне зеленый сад!»</vt:lpstr>
      <vt:lpstr>Ждем урожая!</vt:lpstr>
      <vt:lpstr>Вечер</vt:lpstr>
      <vt:lpstr>Среда. У нас в гостях Мойдодыр.</vt:lpstr>
      <vt:lpstr>Отправились в путешествие</vt:lpstr>
      <vt:lpstr>Путешествие завершается.</vt:lpstr>
      <vt:lpstr>Игры</vt:lpstr>
      <vt:lpstr>Четверг.День  открытых дверей . « Мы покажем по порядку, как мы делаем зарядку.»</vt:lpstr>
      <vt:lpstr>А ну, не зевай, ты за нами повторяй!</vt:lpstr>
      <vt:lpstr>Знакомимся со строением человеческого организма</vt:lpstr>
      <vt:lpstr>И куда дорожка «бежит?»</vt:lpstr>
      <vt:lpstr>Игра: « Подбери одежду для спортсмена»</vt:lpstr>
      <vt:lpstr>Мы наполним их водой- теплою, холодною. По ним будем мы шагать, наши ножки закалять.</vt:lpstr>
      <vt:lpstr>Пятница. Витаминка рассказала о значении продуктов питания в жизни человека. Познакомились с витаминами.</vt:lpstr>
      <vt:lpstr>Ужасно интересно!!!</vt:lpstr>
      <vt:lpstr>«Страна здоровья» по представлению детей. Мы рисуем.</vt:lpstr>
      <vt:lpstr>Ой, гости пришли!!!!!!</vt:lpstr>
      <vt:lpstr>В здоровом теле -  здоровый дух!</vt:lpstr>
      <vt:lpstr>Карлсон?</vt:lpstr>
      <vt:lpstr>Мы завершили наше недельное путешествие.</vt:lpstr>
      <vt:lpstr>Итог проекта.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Оковецкий д/с «Родничок»</dc:title>
  <dc:creator>Mariya</dc:creator>
  <cp:lastModifiedBy>Mariya</cp:lastModifiedBy>
  <cp:revision>71</cp:revision>
  <dcterms:created xsi:type="dcterms:W3CDTF">2014-04-12T14:13:55Z</dcterms:created>
  <dcterms:modified xsi:type="dcterms:W3CDTF">2014-04-13T18:29:12Z</dcterms:modified>
</cp:coreProperties>
</file>