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9" r:id="rId4"/>
    <p:sldId id="258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4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МДОУ </a:t>
            </a:r>
            <a:r>
              <a:rPr lang="ru-RU" sz="3200" b="1" dirty="0" err="1" smtClean="0"/>
              <a:t>Оковецкий</a:t>
            </a:r>
            <a:r>
              <a:rPr lang="ru-RU" sz="3200" b="1" dirty="0" smtClean="0"/>
              <a:t> детский сад «Родничок» 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ОТЧЕТ</a:t>
            </a:r>
            <a:br>
              <a:rPr lang="ru-RU" sz="3200" b="1" dirty="0" smtClean="0"/>
            </a:br>
            <a:r>
              <a:rPr lang="ru-RU" sz="3200" b="1" dirty="0" smtClean="0"/>
              <a:t>«Внимание – каникулы!»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2020 г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0"/>
            <a:ext cx="7772400" cy="55007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428604"/>
            <a:ext cx="8421687" cy="5952724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Зимние каникулы –чудесное  время. </a:t>
            </a: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Так много интересных  и захватывающих дел, которыми можно заняться. Однако нельзя забывать правилах безопасности.</a:t>
            </a: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 Чтобы сохранить жизнь и здоровье наших детей, мы провели профилактические мероприятия среди детей </a:t>
            </a:r>
            <a:r>
              <a:rPr lang="ru-RU" sz="6200" dirty="0" smtClean="0">
                <a:solidFill>
                  <a:schemeClr val="tx1"/>
                </a:solidFill>
                <a:latin typeface="+mj-lt"/>
              </a:rPr>
              <a:t> и родителей, </a:t>
            </a:r>
            <a:endParaRPr lang="ru-RU" sz="6200" dirty="0" smtClean="0">
              <a:solidFill>
                <a:schemeClr val="tx1"/>
              </a:solidFill>
              <a:latin typeface="+mj-lt"/>
            </a:endParaRPr>
          </a:p>
          <a:p>
            <a:r>
              <a:rPr lang="ru-RU" sz="6200" dirty="0" smtClean="0">
                <a:latin typeface="+mj-lt"/>
              </a:rPr>
              <a:t>н</a:t>
            </a:r>
            <a:r>
              <a:rPr lang="ru-RU" sz="6200" dirty="0" smtClean="0">
                <a:solidFill>
                  <a:schemeClr val="tx1"/>
                </a:solidFill>
                <a:latin typeface="+mj-lt"/>
              </a:rPr>
              <a:t>а </a:t>
            </a:r>
            <a:r>
              <a:rPr lang="ru-RU" sz="6200" dirty="0" smtClean="0">
                <a:solidFill>
                  <a:schemeClr val="tx1"/>
                </a:solidFill>
                <a:latin typeface="+mj-lt"/>
              </a:rPr>
              <a:t>которых были освещены вопросы безопасности детей во время праздничных дней.  </a:t>
            </a: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С детьми проводились беседы : «Безопасное поведение на улице», «Можно ли играть на дороге?» «Зачем нужны дорожные знаки?» , «Что такое светоотражающие элементы?, «Безопасный новый год»  . </a:t>
            </a: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Проводились практические мероприятия и экскурсии.                                                                 Проводились дидактические  игры  «Зажги светофор», «Что будет, если….», «Скользкая дорога». « Один дома и на улице» </a:t>
            </a: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Были оформлены стенды, памятки для детей и родителей.                                                                      </a:t>
            </a:r>
          </a:p>
          <a:p>
            <a:endParaRPr lang="ru-RU" sz="6200" dirty="0" smtClean="0">
              <a:solidFill>
                <a:schemeClr val="tx1"/>
              </a:solidFill>
              <a:latin typeface="+mj-lt"/>
            </a:endParaRPr>
          </a:p>
          <a:p>
            <a:r>
              <a:rPr lang="ru-RU" sz="6200" dirty="0" smtClean="0">
                <a:solidFill>
                  <a:schemeClr val="tx1"/>
                </a:solidFill>
                <a:latin typeface="+mj-lt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Дети на беседах</a:t>
            </a:r>
            <a:endParaRPr lang="ru-RU" sz="2400" b="1" dirty="0"/>
          </a:p>
        </p:txBody>
      </p:sp>
      <p:pic>
        <p:nvPicPr>
          <p:cNvPr id="1026" name="Picture 2" descr="C:\Users\User\Desktop\дор\IMG_2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428992" cy="2571768"/>
          </a:xfrm>
          <a:prstGeom prst="rect">
            <a:avLst/>
          </a:prstGeom>
          <a:noFill/>
        </p:spPr>
      </p:pic>
      <p:pic>
        <p:nvPicPr>
          <p:cNvPr id="1027" name="Picture 3" descr="C:\Users\User\Desktop\дор\IMG_29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9" y="1214422"/>
            <a:ext cx="3240930" cy="2571768"/>
          </a:xfrm>
          <a:prstGeom prst="rect">
            <a:avLst/>
          </a:prstGeom>
          <a:noFill/>
        </p:spPr>
      </p:pic>
      <p:pic>
        <p:nvPicPr>
          <p:cNvPr id="1028" name="Picture 4" descr="C:\Users\User\Desktop\дор\IMG_2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3929066"/>
            <a:ext cx="3429024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143512"/>
            <a:ext cx="7772400" cy="76833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Практическое занятие « пешеходный переход»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85729"/>
            <a:ext cx="7772400" cy="41211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дор\IMG_3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2857520" cy="2143140"/>
          </a:xfrm>
          <a:prstGeom prst="rect">
            <a:avLst/>
          </a:prstGeom>
          <a:noFill/>
        </p:spPr>
      </p:pic>
      <p:pic>
        <p:nvPicPr>
          <p:cNvPr id="2051" name="Picture 3" descr="C:\Users\User\Desktop\дор\IMG_3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7166"/>
            <a:ext cx="3214710" cy="2071702"/>
          </a:xfrm>
          <a:prstGeom prst="rect">
            <a:avLst/>
          </a:prstGeom>
          <a:noFill/>
        </p:spPr>
      </p:pic>
      <p:pic>
        <p:nvPicPr>
          <p:cNvPr id="2052" name="Picture 4" descr="C:\Users\User\Desktop\дор\IMG_3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2571744"/>
            <a:ext cx="2857520" cy="1928826"/>
          </a:xfrm>
          <a:prstGeom prst="rect">
            <a:avLst/>
          </a:prstGeom>
          <a:noFill/>
        </p:spPr>
      </p:pic>
      <p:pic>
        <p:nvPicPr>
          <p:cNvPr id="2053" name="Picture 5" descr="C:\Users\User\Desktop\дор\IMG_3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500306"/>
            <a:ext cx="3357586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Практическое занятие «Дорожные знаки»</a:t>
            </a:r>
            <a:endParaRPr lang="ru-RU" sz="2400" b="1" dirty="0"/>
          </a:p>
        </p:txBody>
      </p:sp>
      <p:pic>
        <p:nvPicPr>
          <p:cNvPr id="3074" name="Picture 2" descr="C:\Users\User\Desktop\дор\IMG_3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3214710" cy="2071678"/>
          </a:xfrm>
          <a:prstGeom prst="rect">
            <a:avLst/>
          </a:prstGeom>
          <a:noFill/>
        </p:spPr>
      </p:pic>
      <p:pic>
        <p:nvPicPr>
          <p:cNvPr id="3075" name="Picture 3" descr="C:\Users\User\Desktop\дор\IMG_3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500174"/>
            <a:ext cx="3357586" cy="2143140"/>
          </a:xfrm>
          <a:prstGeom prst="rect">
            <a:avLst/>
          </a:prstGeom>
          <a:noFill/>
        </p:spPr>
      </p:pic>
      <p:pic>
        <p:nvPicPr>
          <p:cNvPr id="3076" name="Picture 4" descr="C:\Users\User\Desktop\дор\IMG_3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857628"/>
            <a:ext cx="3357586" cy="2286016"/>
          </a:xfrm>
          <a:prstGeom prst="rect">
            <a:avLst/>
          </a:prstGeom>
          <a:noFill/>
        </p:spPr>
      </p:pic>
      <p:pic>
        <p:nvPicPr>
          <p:cNvPr id="3077" name="Picture 5" descr="C:\Users\User\Desktop\дор\IMG_3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929066"/>
            <a:ext cx="3357586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Познакомили детей с такой памяткой</a:t>
            </a:r>
            <a:endParaRPr lang="ru-RU" sz="2000" b="1" dirty="0"/>
          </a:p>
        </p:txBody>
      </p:sp>
      <p:pic>
        <p:nvPicPr>
          <p:cNvPr id="1026" name="Picture 2" descr="C:\Users\User\Desktop\дор\IMG_2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8072494" cy="5036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Оформление стенда</a:t>
            </a:r>
            <a:endParaRPr lang="ru-RU" sz="1800" b="1" dirty="0"/>
          </a:p>
        </p:txBody>
      </p:sp>
      <p:pic>
        <p:nvPicPr>
          <p:cNvPr id="2050" name="Picture 2" descr="C:\Users\User\Desktop\дор\IMG_2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4214810" cy="5146019"/>
          </a:xfrm>
          <a:prstGeom prst="rect">
            <a:avLst/>
          </a:prstGeom>
          <a:noFill/>
        </p:spPr>
      </p:pic>
      <p:pic>
        <p:nvPicPr>
          <p:cNvPr id="2051" name="Picture 3" descr="C:\Users\User\Desktop\дор\IMG_2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571612"/>
            <a:ext cx="4857752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46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Разместили памятку для родителей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User\Desktop\дор\IMG_3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357298"/>
            <a:ext cx="8429684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96</TotalTime>
  <Words>164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МДОУ Оковецкий детский сад «Родничок»   ОТЧЕТ «Внимание – каникулы!»  2020 г</vt:lpstr>
      <vt:lpstr>Слайд 2</vt:lpstr>
      <vt:lpstr>Дети на беседах</vt:lpstr>
      <vt:lpstr>Практическое занятие « пешеходный переход»</vt:lpstr>
      <vt:lpstr>Практическое занятие «Дорожные знаки»</vt:lpstr>
      <vt:lpstr>Познакомили детей с такой памяткой</vt:lpstr>
      <vt:lpstr>Оформление стенда</vt:lpstr>
      <vt:lpstr>Разместили памятку для родителей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Отчет   Мдоу Оковецкий детский сад  «Родничок» на тему  «Внимание каникулы»</dc:title>
  <dc:creator>User</dc:creator>
  <cp:lastModifiedBy>1</cp:lastModifiedBy>
  <cp:revision>14</cp:revision>
  <dcterms:created xsi:type="dcterms:W3CDTF">2020-12-26T08:19:39Z</dcterms:created>
  <dcterms:modified xsi:type="dcterms:W3CDTF">2020-12-26T11:28:48Z</dcterms:modified>
</cp:coreProperties>
</file>